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2" r:id="rId3"/>
    <p:sldMasterId id="2147483717" r:id="rId4"/>
    <p:sldMasterId id="2147483730" r:id="rId5"/>
  </p:sldMasterIdLst>
  <p:notesMasterIdLst>
    <p:notesMasterId r:id="rId8"/>
  </p:notesMasterIdLst>
  <p:sldIdLst>
    <p:sldId id="394" r:id="rId6"/>
    <p:sldId id="373" r:id="rId7"/>
    <p:sldId id="263" r:id="rId9"/>
    <p:sldId id="374" r:id="rId10"/>
    <p:sldId id="391" r:id="rId11"/>
    <p:sldId id="265" r:id="rId12"/>
    <p:sldId id="375" r:id="rId13"/>
    <p:sldId id="360" r:id="rId14"/>
    <p:sldId id="268" r:id="rId15"/>
    <p:sldId id="278" r:id="rId16"/>
    <p:sldId id="376" r:id="rId17"/>
    <p:sldId id="392" r:id="rId18"/>
    <p:sldId id="377" r:id="rId19"/>
    <p:sldId id="378" r:id="rId20"/>
    <p:sldId id="393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273" r:id="rId29"/>
    <p:sldId id="386" r:id="rId30"/>
    <p:sldId id="387" r:id="rId31"/>
    <p:sldId id="388" r:id="rId32"/>
    <p:sldId id="256" r:id="rId33"/>
    <p:sldId id="274" r:id="rId34"/>
    <p:sldId id="275" r:id="rId35"/>
    <p:sldId id="276" r:id="rId36"/>
    <p:sldId id="390" r:id="rId37"/>
    <p:sldId id="371" r:id="rId38"/>
    <p:sldId id="3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6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89EB75-D199-48E0-BBD7-C223F8337D6E}" type="doc">
      <dgm:prSet loTypeId="urn:microsoft.com/office/officeart/2009/3/layout/Descending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C05A80-B489-45F9-A392-A61CC1A4417C}">
      <dgm:prSet phldrT="[Văn bản]"/>
      <dgm:spPr/>
      <dgm:t>
        <a:bodyPr/>
        <a:lstStyle/>
        <a:p>
          <a:r>
            <a:rPr lang="vi-VN" b="1" dirty="0" err="1">
              <a:latin typeface="Amazone" panose="03020702060507090A04" pitchFamily="66" charset="0"/>
            </a:rPr>
            <a:t>Nhà</a:t>
          </a:r>
          <a:r>
            <a:rPr lang="vi-VN" b="1" dirty="0">
              <a:latin typeface="Amazone" panose="03020702060507090A04" pitchFamily="66" charset="0"/>
            </a:rPr>
            <a:t> </a:t>
          </a:r>
          <a:r>
            <a:rPr lang="vi-VN" b="1" dirty="0" err="1">
              <a:latin typeface="Amazone" panose="03020702060507090A04" pitchFamily="66" charset="0"/>
            </a:rPr>
            <a:t>Lý</a:t>
          </a:r>
          <a:r>
            <a:rPr lang="vi-VN" b="1" dirty="0">
              <a:latin typeface="Amazone" panose="03020702060507090A04" pitchFamily="66" charset="0"/>
            </a:rPr>
            <a:t> suy </a:t>
          </a:r>
          <a:r>
            <a:rPr lang="vi-VN" b="1" dirty="0" err="1">
              <a:latin typeface="Amazone" panose="03020702060507090A04" pitchFamily="66" charset="0"/>
            </a:rPr>
            <a:t>yếu</a:t>
          </a:r>
          <a:r>
            <a:rPr lang="vi-VN" b="1" dirty="0">
              <a:latin typeface="Amazone" panose="03020702060507090A04" pitchFamily="66" charset="0"/>
            </a:rPr>
            <a:t> </a:t>
          </a:r>
          <a:r>
            <a:rPr lang="vi-VN" b="1" dirty="0" err="1">
              <a:latin typeface="Amazone" panose="03020702060507090A04" pitchFamily="66" charset="0"/>
            </a:rPr>
            <a:t>dần</a:t>
          </a:r>
          <a:endParaRPr lang="en-US" b="1" dirty="0">
            <a:latin typeface="Amazone" panose="03020702060507090A04" pitchFamily="66" charset="0"/>
          </a:endParaRPr>
        </a:p>
      </dgm:t>
    </dgm:pt>
    <dgm:pt modelId="{888989D5-24E3-4F7B-907A-DA0B45A20B85}" cxnId="{C65D30AF-9AFD-4D95-9B78-A8E92BF490B0}" type="parTrans">
      <dgm:prSet/>
      <dgm:spPr/>
      <dgm:t>
        <a:bodyPr/>
        <a:lstStyle/>
        <a:p>
          <a:endParaRPr lang="en-US"/>
        </a:p>
      </dgm:t>
    </dgm:pt>
    <dgm:pt modelId="{8DEC67A6-F505-4F5A-8416-B180E40469EC}" cxnId="{C65D30AF-9AFD-4D95-9B78-A8E92BF490B0}" type="sibTrans">
      <dgm:prSet/>
      <dgm:spPr/>
      <dgm:t>
        <a:bodyPr/>
        <a:lstStyle/>
        <a:p>
          <a:endParaRPr lang="en-US"/>
        </a:p>
      </dgm:t>
    </dgm:pt>
    <dgm:pt modelId="{CB83515C-590F-4CDE-A991-370C164E421F}" type="pres">
      <dgm:prSet presAssocID="{5389EB75-D199-48E0-BBD7-C223F8337D6E}" presName="Name0" presStyleCnt="0">
        <dgm:presLayoutVars>
          <dgm:chMax val="7"/>
          <dgm:chPref val="5"/>
        </dgm:presLayoutVars>
      </dgm:prSet>
      <dgm:spPr/>
    </dgm:pt>
    <dgm:pt modelId="{B9673383-3C66-448E-9636-E95A2D977336}" type="pres">
      <dgm:prSet presAssocID="{5389EB75-D199-48E0-BBD7-C223F8337D6E}" presName="arrowNode" presStyleLbl="node1" presStyleIdx="0" presStyleCnt="1" custLinFactNeighborX="-44237" custLinFactNeighborY="4043"/>
      <dgm:spPr>
        <a:solidFill>
          <a:schemeClr val="accent3">
            <a:lumMod val="75000"/>
          </a:schemeClr>
        </a:solidFill>
      </dgm:spPr>
    </dgm:pt>
    <dgm:pt modelId="{BB0BAE48-6698-4D3F-8F3C-737A7753CF7F}" type="pres">
      <dgm:prSet presAssocID="{4BC05A80-B489-45F9-A392-A61CC1A4417C}" presName="txNode1" presStyleLbl="revTx" presStyleIdx="0" presStyleCnt="1" custScaleX="227348" custLinFactY="222949" custLinFactNeighborX="-37143" custLinFactNeighborY="300000">
        <dgm:presLayoutVars>
          <dgm:bulletEnabled val="1"/>
        </dgm:presLayoutVars>
      </dgm:prSet>
      <dgm:spPr/>
    </dgm:pt>
  </dgm:ptLst>
  <dgm:cxnLst>
    <dgm:cxn modelId="{C65D30AF-9AFD-4D95-9B78-A8E92BF490B0}" srcId="{5389EB75-D199-48E0-BBD7-C223F8337D6E}" destId="{4BC05A80-B489-45F9-A392-A61CC1A4417C}" srcOrd="0" destOrd="0" parTransId="{888989D5-24E3-4F7B-907A-DA0B45A20B85}" sibTransId="{8DEC67A6-F505-4F5A-8416-B180E40469EC}"/>
    <dgm:cxn modelId="{81755DB7-2AB0-4A56-95A5-E8C604091C91}" type="presOf" srcId="{5389EB75-D199-48E0-BBD7-C223F8337D6E}" destId="{CB83515C-590F-4CDE-A991-370C164E421F}" srcOrd="0" destOrd="0" presId="urn:microsoft.com/office/officeart/2009/3/layout/DescendingProcess"/>
    <dgm:cxn modelId="{309A89E2-2A6F-44CA-98B3-8DABCDA273FD}" type="presOf" srcId="{4BC05A80-B489-45F9-A392-A61CC1A4417C}" destId="{BB0BAE48-6698-4D3F-8F3C-737A7753CF7F}" srcOrd="0" destOrd="0" presId="urn:microsoft.com/office/officeart/2009/3/layout/DescendingProcess"/>
    <dgm:cxn modelId="{4AC2D2B2-0C2D-4D0E-818A-26E9A213284B}" type="presParOf" srcId="{CB83515C-590F-4CDE-A991-370C164E421F}" destId="{B9673383-3C66-448E-9636-E95A2D977336}" srcOrd="0" destOrd="0" presId="urn:microsoft.com/office/officeart/2009/3/layout/DescendingProcess"/>
    <dgm:cxn modelId="{1185B978-A8A1-4CE0-AF8F-A00CEF220B2A}" type="presParOf" srcId="{CB83515C-590F-4CDE-A991-370C164E421F}" destId="{BB0BAE48-6698-4D3F-8F3C-737A7753CF7F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FDE74D-4897-4A29-BA05-58CCB5D73ABC}" type="doc">
      <dgm:prSet loTypeId="urn:microsoft.com/office/officeart/2005/8/layout/arrow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FA3A079-CE7C-4E96-BFD7-AB8A9729C369}">
      <dgm:prSet phldrT="[Văn bản]" custT="1"/>
      <dgm:spPr/>
      <dgm:t>
        <a:bodyPr/>
        <a:lstStyle/>
        <a:p>
          <a:r>
            <a:rPr lang="vi-VN" sz="6000" b="1" dirty="0" err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Thời</a:t>
          </a:r>
          <a:r>
            <a:rPr lang="vi-VN" sz="6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 </a:t>
          </a:r>
          <a:r>
            <a:rPr lang="vi-VN" sz="6000" b="1" dirty="0" err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chiến</a:t>
          </a:r>
          <a:endParaRPr lang="en-US" sz="6000" b="1" dirty="0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gm:t>
    </dgm:pt>
    <dgm:pt modelId="{54B77BD7-FA6C-4CB5-A0EB-C268BA30FBCF}" cxnId="{90B07D84-E4FB-4989-8839-3A0DAD96898F}" type="parTrans">
      <dgm:prSet/>
      <dgm:spPr/>
      <dgm:t>
        <a:bodyPr/>
        <a:lstStyle/>
        <a:p>
          <a:endParaRPr lang="en-US" sz="2400" b="1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gm:t>
    </dgm:pt>
    <dgm:pt modelId="{6D273E47-061B-4737-88C3-F793873CA991}" cxnId="{90B07D84-E4FB-4989-8839-3A0DAD96898F}" type="sibTrans">
      <dgm:prSet/>
      <dgm:spPr/>
      <dgm:t>
        <a:bodyPr/>
        <a:lstStyle/>
        <a:p>
          <a:endParaRPr lang="en-US" sz="2400" b="1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gm:t>
    </dgm:pt>
    <dgm:pt modelId="{BDBBA717-60C7-4136-B124-E66BDBC815B0}">
      <dgm:prSet phldrT="[Văn bản]" custT="1"/>
      <dgm:spPr>
        <a:solidFill>
          <a:srgbClr val="0070C0"/>
        </a:solidFill>
      </dgm:spPr>
      <dgm:t>
        <a:bodyPr/>
        <a:lstStyle/>
        <a:p>
          <a:r>
            <a:rPr lang="vi-VN" sz="6000" b="1" dirty="0" err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Thời</a:t>
          </a:r>
          <a:r>
            <a:rPr lang="vi-VN" sz="6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 </a:t>
          </a:r>
          <a:r>
            <a:rPr lang="vi-VN" sz="6000" b="1" dirty="0" err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bình</a:t>
          </a:r>
          <a:endParaRPr lang="en-US" sz="6000" b="1" dirty="0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gm:t>
    </dgm:pt>
    <dgm:pt modelId="{53FD281F-8375-4C46-AC48-D92BE248E7DE}" cxnId="{9520504B-6689-4B1E-A695-025BEE1993F2}" type="parTrans">
      <dgm:prSet/>
      <dgm:spPr/>
      <dgm:t>
        <a:bodyPr/>
        <a:lstStyle/>
        <a:p>
          <a:endParaRPr lang="en-US" sz="2400" b="1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gm:t>
    </dgm:pt>
    <dgm:pt modelId="{B0DE095B-D8CC-405C-85A7-D3176EF4438C}" cxnId="{9520504B-6689-4B1E-A695-025BEE1993F2}" type="sibTrans">
      <dgm:prSet/>
      <dgm:spPr/>
      <dgm:t>
        <a:bodyPr/>
        <a:lstStyle/>
        <a:p>
          <a:endParaRPr lang="en-US" sz="2400" b="1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gm:t>
    </dgm:pt>
    <dgm:pt modelId="{6CEFAE35-035B-47F8-8F34-7F9BF1F4A258}" type="pres">
      <dgm:prSet presAssocID="{9EFDE74D-4897-4A29-BA05-58CCB5D73ABC}" presName="cycle" presStyleCnt="0">
        <dgm:presLayoutVars>
          <dgm:dir/>
          <dgm:resizeHandles val="exact"/>
        </dgm:presLayoutVars>
      </dgm:prSet>
      <dgm:spPr/>
    </dgm:pt>
    <dgm:pt modelId="{7C495D20-C791-41B2-ACBE-D0191B3C9574}" type="pres">
      <dgm:prSet presAssocID="{4FA3A079-CE7C-4E96-BFD7-AB8A9729C369}" presName="arrow" presStyleLbl="node1" presStyleIdx="0" presStyleCnt="2">
        <dgm:presLayoutVars>
          <dgm:bulletEnabled val="1"/>
        </dgm:presLayoutVars>
      </dgm:prSet>
      <dgm:spPr/>
    </dgm:pt>
    <dgm:pt modelId="{84E49FE6-1FB6-485C-9701-0FC58D40C5D6}" type="pres">
      <dgm:prSet presAssocID="{BDBBA717-60C7-4136-B124-E66BDBC815B0}" presName="arrow" presStyleLbl="node1" presStyleIdx="1" presStyleCnt="2">
        <dgm:presLayoutVars>
          <dgm:bulletEnabled val="1"/>
        </dgm:presLayoutVars>
      </dgm:prSet>
      <dgm:spPr/>
    </dgm:pt>
  </dgm:ptLst>
  <dgm:cxnLst>
    <dgm:cxn modelId="{7B32D60C-C227-4CA1-B321-E18744F349FA}" type="presOf" srcId="{9EFDE74D-4897-4A29-BA05-58CCB5D73ABC}" destId="{6CEFAE35-035B-47F8-8F34-7F9BF1F4A258}" srcOrd="0" destOrd="0" presId="urn:microsoft.com/office/officeart/2005/8/layout/arrow1"/>
    <dgm:cxn modelId="{9520504B-6689-4B1E-A695-025BEE1993F2}" srcId="{9EFDE74D-4897-4A29-BA05-58CCB5D73ABC}" destId="{BDBBA717-60C7-4136-B124-E66BDBC815B0}" srcOrd="1" destOrd="0" parTransId="{53FD281F-8375-4C46-AC48-D92BE248E7DE}" sibTransId="{B0DE095B-D8CC-405C-85A7-D3176EF4438C}"/>
    <dgm:cxn modelId="{7D454481-95E5-4C61-9A1A-2F2A067C12F1}" type="presOf" srcId="{4FA3A079-CE7C-4E96-BFD7-AB8A9729C369}" destId="{7C495D20-C791-41B2-ACBE-D0191B3C9574}" srcOrd="0" destOrd="0" presId="urn:microsoft.com/office/officeart/2005/8/layout/arrow1"/>
    <dgm:cxn modelId="{90B07D84-E4FB-4989-8839-3A0DAD96898F}" srcId="{9EFDE74D-4897-4A29-BA05-58CCB5D73ABC}" destId="{4FA3A079-CE7C-4E96-BFD7-AB8A9729C369}" srcOrd="0" destOrd="0" parTransId="{54B77BD7-FA6C-4CB5-A0EB-C268BA30FBCF}" sibTransId="{6D273E47-061B-4737-88C3-F793873CA991}"/>
    <dgm:cxn modelId="{61BA9EEC-78FA-4A70-9FDA-10350F7AE5A3}" type="presOf" srcId="{BDBBA717-60C7-4136-B124-E66BDBC815B0}" destId="{84E49FE6-1FB6-485C-9701-0FC58D40C5D6}" srcOrd="0" destOrd="0" presId="urn:microsoft.com/office/officeart/2005/8/layout/arrow1"/>
    <dgm:cxn modelId="{D5858CFE-6AAE-40E8-AD67-362D1F0D8A3E}" type="presParOf" srcId="{6CEFAE35-035B-47F8-8F34-7F9BF1F4A258}" destId="{7C495D20-C791-41B2-ACBE-D0191B3C9574}" srcOrd="0" destOrd="0" presId="urn:microsoft.com/office/officeart/2005/8/layout/arrow1"/>
    <dgm:cxn modelId="{AF0A798F-8800-4620-93FD-9335C87968D8}" type="presParOf" srcId="{6CEFAE35-035B-47F8-8F34-7F9BF1F4A258}" destId="{84E49FE6-1FB6-485C-9701-0FC58D40C5D6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4C1321-C5AD-4897-8E92-E60317F735F8}" type="doc">
      <dgm:prSet loTypeId="urn:microsoft.com/office/officeart/2005/8/layout/radial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1DC34B5-9235-4363-AE27-B98EF2439139}">
      <dgm:prSet phldrT="[Văn bản]" custT="1"/>
      <dgm:spPr/>
      <dgm:t>
        <a:bodyPr/>
        <a:lstStyle/>
        <a:p>
          <a:r>
            <a:rPr lang="vi-VN" sz="5400" b="1" dirty="0"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rPr>
            <a:t>Vua </a:t>
          </a:r>
          <a:r>
            <a:rPr lang="vi-VN" sz="5400" b="1" dirty="0" err="1"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rPr>
            <a:t>nhà</a:t>
          </a:r>
          <a:r>
            <a:rPr lang="vi-VN" sz="5400" b="1" dirty="0"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rPr>
            <a:t> </a:t>
          </a:r>
          <a:r>
            <a:rPr lang="vi-VN" sz="5400" b="1" dirty="0" err="1"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rPr>
            <a:t>Trần</a:t>
          </a:r>
          <a:endParaRPr lang="en-US" sz="5400" b="1" dirty="0">
            <a:latin typeface="Amazone" panose="03020702060507090A04" pitchFamily="66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0630E9B0-AADA-4CEB-8DAE-00FE8E526108}" cxnId="{EBFDD435-1893-41F6-9A81-FA1C7D93A0F5}" type="parTrans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21374E1B-7B48-47DB-9F4C-698C954B736C}" cxnId="{EBFDD435-1893-41F6-9A81-FA1C7D93A0F5}" type="sibTrans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83336883-0A53-4A97-9B78-7BB7A2FCC2AA}">
      <dgm:prSet phldrT="[Văn bản]" custT="1"/>
      <dgm:spPr/>
      <dgm:t>
        <a:bodyPr/>
        <a:lstStyle/>
        <a:p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Luật</a:t>
          </a:r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lệ</a:t>
          </a:r>
          <a:endParaRPr lang="en-US" sz="2000" dirty="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6D4DCC12-6A41-4BB5-9D08-71392077B52C}" cxnId="{4B02D296-CD3F-45F8-B24F-F1FBE25FF322}" type="parTrans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549A33A5-C30E-4A0A-9801-46DF369EAD81}" cxnId="{4B02D296-CD3F-45F8-B24F-F1FBE25FF322}" type="sibTrans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EED05188-3D17-48F8-8BB7-CF5CD3B62A18}">
      <dgm:prSet phldrT="[Văn bản]" custT="1"/>
      <dgm:spPr/>
      <dgm:t>
        <a:bodyPr/>
        <a:lstStyle/>
        <a:p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Quan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hệ</a:t>
          </a:r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với</a:t>
          </a:r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 nhân dân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và</a:t>
          </a:r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 quan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lại</a:t>
          </a:r>
          <a:endParaRPr lang="en-US" sz="2000" dirty="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C37F76B2-06EA-4451-9773-B704CEEDEF6A}" cxnId="{DC57F4F5-7536-4E05-97C2-CCE6769371EE}" type="parTrans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B2F8A2CF-9886-4872-B19C-6A73575F581A}" cxnId="{DC57F4F5-7536-4E05-97C2-CCE6769371EE}" type="sibTrans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10578D29-0C9A-48F4-BC97-D30246BE3940}">
      <dgm:prSet phldrT="[Văn bản]" custT="1"/>
      <dgm:spPr/>
      <dgm:t>
        <a:bodyPr/>
        <a:lstStyle/>
        <a:p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Nông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nghiệp</a:t>
          </a:r>
          <a:endParaRPr lang="en-US" sz="2000" dirty="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4172C8F1-0D82-4FCA-AF43-232D48F20171}" cxnId="{FA60BEEE-32A6-4263-9196-97DC44C48704}" type="parTrans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8D59ABD4-337D-442E-8240-FA4081FA1BA9}" cxnId="{FA60BEEE-32A6-4263-9196-97DC44C48704}" type="sibTrans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1C9EF0E6-C189-48B8-B773-42ED1A3D37A7}">
      <dgm:prSet phldrT="[Văn bản]" custT="1"/>
      <dgm:spPr/>
      <dgm:t>
        <a:bodyPr/>
        <a:lstStyle/>
        <a:p>
          <a:r>
            <a:rPr lang="vi-VN" sz="20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Quân </a:t>
          </a:r>
          <a:r>
            <a:rPr lang="vi-VN" sz="20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đội</a:t>
          </a:r>
          <a:endParaRPr lang="en-US" sz="2000" dirty="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AD9126FA-FCF6-4B5C-A8EF-C5A7C00AB0AA}" cxnId="{295CFA7E-C569-49E8-8068-F6E06EC62D43}" type="parTrans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6DC87F82-83AE-4D9D-A272-38EB14ED2478}" cxnId="{295CFA7E-C569-49E8-8068-F6E06EC62D43}" type="sibTrans">
      <dgm:prSet/>
      <dgm:spPr/>
      <dgm:t>
        <a:bodyPr/>
        <a:lstStyle/>
        <a:p>
          <a:endParaRPr lang="en-US" sz="200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gm:t>
    </dgm:pt>
    <dgm:pt modelId="{A6E11A17-0C36-4EDE-8964-346F1ABA16BF}" type="pres">
      <dgm:prSet presAssocID="{D44C1321-C5AD-4897-8E92-E60317F735F8}" presName="composite" presStyleCnt="0">
        <dgm:presLayoutVars>
          <dgm:chMax val="1"/>
          <dgm:dir/>
          <dgm:resizeHandles val="exact"/>
        </dgm:presLayoutVars>
      </dgm:prSet>
      <dgm:spPr/>
    </dgm:pt>
    <dgm:pt modelId="{B718FFD0-5B30-4A17-879B-03A9B98036B5}" type="pres">
      <dgm:prSet presAssocID="{D44C1321-C5AD-4897-8E92-E60317F735F8}" presName="radial" presStyleCnt="0">
        <dgm:presLayoutVars>
          <dgm:animLvl val="ctr"/>
        </dgm:presLayoutVars>
      </dgm:prSet>
      <dgm:spPr/>
    </dgm:pt>
    <dgm:pt modelId="{86E02273-BFE3-4C01-AEA8-1B705D45E266}" type="pres">
      <dgm:prSet presAssocID="{C1DC34B5-9235-4363-AE27-B98EF2439139}" presName="centerShape" presStyleLbl="vennNode1" presStyleIdx="0" presStyleCnt="5"/>
      <dgm:spPr/>
    </dgm:pt>
    <dgm:pt modelId="{28C47D81-C25A-43EB-80E5-846AE99EB7D3}" type="pres">
      <dgm:prSet presAssocID="{83336883-0A53-4A97-9B78-7BB7A2FCC2AA}" presName="node" presStyleLbl="vennNode1" presStyleIdx="1" presStyleCnt="5">
        <dgm:presLayoutVars>
          <dgm:bulletEnabled val="1"/>
        </dgm:presLayoutVars>
      </dgm:prSet>
      <dgm:spPr/>
    </dgm:pt>
    <dgm:pt modelId="{EAC70819-097F-4B71-B7B9-B06687AB17E2}" type="pres">
      <dgm:prSet presAssocID="{EED05188-3D17-48F8-8BB7-CF5CD3B62A18}" presName="node" presStyleLbl="vennNode1" presStyleIdx="2" presStyleCnt="5" custScaleX="138804">
        <dgm:presLayoutVars>
          <dgm:bulletEnabled val="1"/>
        </dgm:presLayoutVars>
      </dgm:prSet>
      <dgm:spPr/>
    </dgm:pt>
    <dgm:pt modelId="{F2CF61B5-8046-4E47-9C7F-404561289C30}" type="pres">
      <dgm:prSet presAssocID="{10578D29-0C9A-48F4-BC97-D30246BE3940}" presName="node" presStyleLbl="vennNode1" presStyleIdx="3" presStyleCnt="5" custScaleX="103504">
        <dgm:presLayoutVars>
          <dgm:bulletEnabled val="1"/>
        </dgm:presLayoutVars>
      </dgm:prSet>
      <dgm:spPr/>
    </dgm:pt>
    <dgm:pt modelId="{EB8E7E04-CA85-41A7-971A-8C82BBC41A5D}" type="pres">
      <dgm:prSet presAssocID="{1C9EF0E6-C189-48B8-B773-42ED1A3D37A7}" presName="node" presStyleLbl="vennNode1" presStyleIdx="4" presStyleCnt="5" custScaleX="147289">
        <dgm:presLayoutVars>
          <dgm:bulletEnabled val="1"/>
        </dgm:presLayoutVars>
      </dgm:prSet>
      <dgm:spPr/>
    </dgm:pt>
  </dgm:ptLst>
  <dgm:cxnLst>
    <dgm:cxn modelId="{12A34F22-A821-4182-835A-C984E8D9F377}" type="presOf" srcId="{D44C1321-C5AD-4897-8E92-E60317F735F8}" destId="{A6E11A17-0C36-4EDE-8964-346F1ABA16BF}" srcOrd="0" destOrd="0" presId="urn:microsoft.com/office/officeart/2005/8/layout/radial3"/>
    <dgm:cxn modelId="{6F61A42E-C655-46A7-8E3A-42A5BAC25878}" type="presOf" srcId="{1C9EF0E6-C189-48B8-B773-42ED1A3D37A7}" destId="{EB8E7E04-CA85-41A7-971A-8C82BBC41A5D}" srcOrd="0" destOrd="0" presId="urn:microsoft.com/office/officeart/2005/8/layout/radial3"/>
    <dgm:cxn modelId="{EBFDD435-1893-41F6-9A81-FA1C7D93A0F5}" srcId="{D44C1321-C5AD-4897-8E92-E60317F735F8}" destId="{C1DC34B5-9235-4363-AE27-B98EF2439139}" srcOrd="0" destOrd="0" parTransId="{0630E9B0-AADA-4CEB-8DAE-00FE8E526108}" sibTransId="{21374E1B-7B48-47DB-9F4C-698C954B736C}"/>
    <dgm:cxn modelId="{0F471A37-7264-42C2-B3B2-5370A7220CAB}" type="presOf" srcId="{C1DC34B5-9235-4363-AE27-B98EF2439139}" destId="{86E02273-BFE3-4C01-AEA8-1B705D45E266}" srcOrd="0" destOrd="0" presId="urn:microsoft.com/office/officeart/2005/8/layout/radial3"/>
    <dgm:cxn modelId="{D32C444B-1F88-48A9-8860-339FD767AF6A}" type="presOf" srcId="{83336883-0A53-4A97-9B78-7BB7A2FCC2AA}" destId="{28C47D81-C25A-43EB-80E5-846AE99EB7D3}" srcOrd="0" destOrd="0" presId="urn:microsoft.com/office/officeart/2005/8/layout/radial3"/>
    <dgm:cxn modelId="{B15E1F56-D786-48CF-B54D-784D5AFED0A7}" type="presOf" srcId="{10578D29-0C9A-48F4-BC97-D30246BE3940}" destId="{F2CF61B5-8046-4E47-9C7F-404561289C30}" srcOrd="0" destOrd="0" presId="urn:microsoft.com/office/officeart/2005/8/layout/radial3"/>
    <dgm:cxn modelId="{295CFA7E-C569-49E8-8068-F6E06EC62D43}" srcId="{C1DC34B5-9235-4363-AE27-B98EF2439139}" destId="{1C9EF0E6-C189-48B8-B773-42ED1A3D37A7}" srcOrd="3" destOrd="0" parTransId="{AD9126FA-FCF6-4B5C-A8EF-C5A7C00AB0AA}" sibTransId="{6DC87F82-83AE-4D9D-A272-38EB14ED2478}"/>
    <dgm:cxn modelId="{4B02D296-CD3F-45F8-B24F-F1FBE25FF322}" srcId="{C1DC34B5-9235-4363-AE27-B98EF2439139}" destId="{83336883-0A53-4A97-9B78-7BB7A2FCC2AA}" srcOrd="0" destOrd="0" parTransId="{6D4DCC12-6A41-4BB5-9D08-71392077B52C}" sibTransId="{549A33A5-C30E-4A0A-9801-46DF369EAD81}"/>
    <dgm:cxn modelId="{DB5B91A6-F36A-4B70-91F1-A9B3710EFD07}" type="presOf" srcId="{EED05188-3D17-48F8-8BB7-CF5CD3B62A18}" destId="{EAC70819-097F-4B71-B7B9-B06687AB17E2}" srcOrd="0" destOrd="0" presId="urn:microsoft.com/office/officeart/2005/8/layout/radial3"/>
    <dgm:cxn modelId="{FA60BEEE-32A6-4263-9196-97DC44C48704}" srcId="{C1DC34B5-9235-4363-AE27-B98EF2439139}" destId="{10578D29-0C9A-48F4-BC97-D30246BE3940}" srcOrd="2" destOrd="0" parTransId="{4172C8F1-0D82-4FCA-AF43-232D48F20171}" sibTransId="{8D59ABD4-337D-442E-8240-FA4081FA1BA9}"/>
    <dgm:cxn modelId="{DC57F4F5-7536-4E05-97C2-CCE6769371EE}" srcId="{C1DC34B5-9235-4363-AE27-B98EF2439139}" destId="{EED05188-3D17-48F8-8BB7-CF5CD3B62A18}" srcOrd="1" destOrd="0" parTransId="{C37F76B2-06EA-4451-9773-B704CEEDEF6A}" sibTransId="{B2F8A2CF-9886-4872-B19C-6A73575F581A}"/>
    <dgm:cxn modelId="{FDA95A8A-6EF2-40A9-AFAA-9F30239B8C84}" type="presParOf" srcId="{A6E11A17-0C36-4EDE-8964-346F1ABA16BF}" destId="{B718FFD0-5B30-4A17-879B-03A9B98036B5}" srcOrd="0" destOrd="0" presId="urn:microsoft.com/office/officeart/2005/8/layout/radial3"/>
    <dgm:cxn modelId="{B87A55CB-BBC1-4763-BF16-E74D53AFF953}" type="presParOf" srcId="{B718FFD0-5B30-4A17-879B-03A9B98036B5}" destId="{86E02273-BFE3-4C01-AEA8-1B705D45E266}" srcOrd="0" destOrd="0" presId="urn:microsoft.com/office/officeart/2005/8/layout/radial3"/>
    <dgm:cxn modelId="{A75D5487-B943-4FB7-9EF2-D21E48DB222A}" type="presParOf" srcId="{B718FFD0-5B30-4A17-879B-03A9B98036B5}" destId="{28C47D81-C25A-43EB-80E5-846AE99EB7D3}" srcOrd="1" destOrd="0" presId="urn:microsoft.com/office/officeart/2005/8/layout/radial3"/>
    <dgm:cxn modelId="{1835DFFB-14C3-4C50-97D6-259DFE93BDE6}" type="presParOf" srcId="{B718FFD0-5B30-4A17-879B-03A9B98036B5}" destId="{EAC70819-097F-4B71-B7B9-B06687AB17E2}" srcOrd="2" destOrd="0" presId="urn:microsoft.com/office/officeart/2005/8/layout/radial3"/>
    <dgm:cxn modelId="{E19201AD-8B29-4F16-90E0-BDBB205EB87D}" type="presParOf" srcId="{B718FFD0-5B30-4A17-879B-03A9B98036B5}" destId="{F2CF61B5-8046-4E47-9C7F-404561289C30}" srcOrd="3" destOrd="0" presId="urn:microsoft.com/office/officeart/2005/8/layout/radial3"/>
    <dgm:cxn modelId="{9D61535A-E48D-4FC9-A36F-436866771F75}" type="presParOf" srcId="{B718FFD0-5B30-4A17-879B-03A9B98036B5}" destId="{EB8E7E04-CA85-41A7-971A-8C82BBC41A5D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73383-3C66-448E-9636-E95A2D977336}">
      <dsp:nvSpPr>
        <dsp:cNvPr id="0" name=""/>
        <dsp:cNvSpPr/>
      </dsp:nvSpPr>
      <dsp:spPr>
        <a:xfrm rot="4396374">
          <a:off x="658328" y="1078272"/>
          <a:ext cx="4677714" cy="3262122"/>
        </a:xfrm>
        <a:prstGeom prst="swooshArrow">
          <a:avLst>
            <a:gd name="adj1" fmla="val 16310"/>
            <a:gd name="adj2" fmla="val 31370"/>
          </a:avLst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0BAE48-6698-4D3F-8F3C-737A7753CF7F}">
      <dsp:nvSpPr>
        <dsp:cNvPr id="0" name=""/>
        <dsp:cNvSpPr/>
      </dsp:nvSpPr>
      <dsp:spPr>
        <a:xfrm>
          <a:off x="98892" y="4533898"/>
          <a:ext cx="5013949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800" b="1" kern="1200" dirty="0" err="1">
              <a:latin typeface="Amazone" panose="03020702060507090A04" pitchFamily="66" charset="0"/>
            </a:rPr>
            <a:t>Nhà</a:t>
          </a:r>
          <a:r>
            <a:rPr lang="vi-VN" sz="4800" b="1" kern="1200" dirty="0">
              <a:latin typeface="Amazone" panose="03020702060507090A04" pitchFamily="66" charset="0"/>
            </a:rPr>
            <a:t> </a:t>
          </a:r>
          <a:r>
            <a:rPr lang="vi-VN" sz="4800" b="1" kern="1200" dirty="0" err="1">
              <a:latin typeface="Amazone" panose="03020702060507090A04" pitchFamily="66" charset="0"/>
            </a:rPr>
            <a:t>Lý</a:t>
          </a:r>
          <a:r>
            <a:rPr lang="vi-VN" sz="4800" b="1" kern="1200" dirty="0">
              <a:latin typeface="Amazone" panose="03020702060507090A04" pitchFamily="66" charset="0"/>
            </a:rPr>
            <a:t> suy </a:t>
          </a:r>
          <a:r>
            <a:rPr lang="vi-VN" sz="4800" b="1" kern="1200" dirty="0" err="1">
              <a:latin typeface="Amazone" panose="03020702060507090A04" pitchFamily="66" charset="0"/>
            </a:rPr>
            <a:t>yếu</a:t>
          </a:r>
          <a:r>
            <a:rPr lang="vi-VN" sz="4800" b="1" kern="1200" dirty="0">
              <a:latin typeface="Amazone" panose="03020702060507090A04" pitchFamily="66" charset="0"/>
            </a:rPr>
            <a:t> </a:t>
          </a:r>
          <a:r>
            <a:rPr lang="vi-VN" sz="4800" b="1" kern="1200" dirty="0" err="1">
              <a:latin typeface="Amazone" panose="03020702060507090A04" pitchFamily="66" charset="0"/>
            </a:rPr>
            <a:t>dần</a:t>
          </a:r>
          <a:endParaRPr lang="en-US" sz="4800" b="1" kern="1200" dirty="0">
            <a:latin typeface="Amazone" panose="03020702060507090A04" pitchFamily="66" charset="0"/>
          </a:endParaRPr>
        </a:p>
      </dsp:txBody>
      <dsp:txXfrm>
        <a:off x="98892" y="4533898"/>
        <a:ext cx="5013949" cy="8669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495D20-C791-41B2-ACBE-D0191B3C9574}">
      <dsp:nvSpPr>
        <dsp:cNvPr id="0" name=""/>
        <dsp:cNvSpPr/>
      </dsp:nvSpPr>
      <dsp:spPr>
        <a:xfrm rot="16200000">
          <a:off x="337" y="774567"/>
          <a:ext cx="3869531" cy="3869531"/>
        </a:xfrm>
        <a:prstGeom prst="upArrow">
          <a:avLst>
            <a:gd name="adj1" fmla="val 50000"/>
            <a:gd name="adj2" fmla="val 3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000" b="1" kern="1200" dirty="0" err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Thời</a:t>
          </a:r>
          <a:r>
            <a:rPr lang="vi-VN" sz="6000" b="1" kern="1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 </a:t>
          </a:r>
          <a:r>
            <a:rPr lang="vi-VN" sz="6000" b="1" kern="1200" dirty="0" err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chiến</a:t>
          </a:r>
          <a:endParaRPr lang="en-US" sz="6000" b="1" kern="1200" dirty="0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sp:txBody>
      <dsp:txXfrm rot="5400000">
        <a:off x="677505" y="1741950"/>
        <a:ext cx="3192363" cy="1934765"/>
      </dsp:txXfrm>
    </dsp:sp>
    <dsp:sp modelId="{84E49FE6-1FB6-485C-9701-0FC58D40C5D6}">
      <dsp:nvSpPr>
        <dsp:cNvPr id="0" name=""/>
        <dsp:cNvSpPr/>
      </dsp:nvSpPr>
      <dsp:spPr>
        <a:xfrm rot="5400000">
          <a:off x="4258130" y="774567"/>
          <a:ext cx="3869531" cy="3869531"/>
        </a:xfrm>
        <a:prstGeom prst="upArrow">
          <a:avLst>
            <a:gd name="adj1" fmla="val 50000"/>
            <a:gd name="adj2" fmla="val 35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000" b="1" kern="1200" dirty="0" err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Thời</a:t>
          </a:r>
          <a:r>
            <a:rPr lang="vi-VN" sz="6000" b="1" kern="1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 </a:t>
          </a:r>
          <a:r>
            <a:rPr lang="vi-VN" sz="6000" b="1" kern="1200" dirty="0" err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</a:rPr>
            <a:t>bình</a:t>
          </a:r>
          <a:endParaRPr lang="en-US" sz="6000" b="1" kern="1200" dirty="0">
            <a:solidFill>
              <a:schemeClr val="accent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mazone" panose="03020702060507090A04" pitchFamily="66" charset="0"/>
          </a:endParaRPr>
        </a:p>
      </dsp:txBody>
      <dsp:txXfrm rot="-5400000">
        <a:off x="4258130" y="1741950"/>
        <a:ext cx="3192363" cy="19347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02273-BFE3-4C01-AEA8-1B705D45E266}">
      <dsp:nvSpPr>
        <dsp:cNvPr id="0" name=""/>
        <dsp:cNvSpPr/>
      </dsp:nvSpPr>
      <dsp:spPr>
        <a:xfrm>
          <a:off x="2593045" y="1206500"/>
          <a:ext cx="3005666" cy="300566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5400" b="1" kern="1200" dirty="0"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rPr>
            <a:t>Vua </a:t>
          </a:r>
          <a:r>
            <a:rPr lang="vi-VN" sz="5400" b="1" kern="1200" dirty="0" err="1"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rPr>
            <a:t>nhà</a:t>
          </a:r>
          <a:r>
            <a:rPr lang="vi-VN" sz="5400" b="1" kern="1200" dirty="0"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rPr>
            <a:t> </a:t>
          </a:r>
          <a:r>
            <a:rPr lang="vi-VN" sz="5400" b="1" kern="1200" dirty="0" err="1"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rPr>
            <a:t>Trần</a:t>
          </a:r>
          <a:endParaRPr lang="en-US" sz="5400" b="1" kern="1200" dirty="0">
            <a:latin typeface="Amazone" panose="03020702060507090A04" pitchFamily="66" charset="0"/>
            <a:ea typeface="Arrus-Black" panose="02020500000000000000" pitchFamily="18" charset="0"/>
            <a:cs typeface="Arrus-Black" panose="02020500000000000000" pitchFamily="18" charset="0"/>
          </a:endParaRPr>
        </a:p>
      </dsp:txBody>
      <dsp:txXfrm>
        <a:off x="3033215" y="1646670"/>
        <a:ext cx="2125326" cy="2125326"/>
      </dsp:txXfrm>
    </dsp:sp>
    <dsp:sp modelId="{28C47D81-C25A-43EB-80E5-846AE99EB7D3}">
      <dsp:nvSpPr>
        <dsp:cNvPr id="0" name=""/>
        <dsp:cNvSpPr/>
      </dsp:nvSpPr>
      <dsp:spPr>
        <a:xfrm>
          <a:off x="3344462" y="536"/>
          <a:ext cx="1502833" cy="1502833"/>
        </a:xfrm>
        <a:prstGeom prst="ellipse">
          <a:avLst/>
        </a:prstGeom>
        <a:solidFill>
          <a:schemeClr val="accent2">
            <a:alpha val="50000"/>
            <a:hueOff val="-113961"/>
            <a:satOff val="-7627"/>
            <a:lumOff val="-40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Luật</a:t>
          </a:r>
          <a:r>
            <a:rPr lang="vi-VN" sz="2000" kern="12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 </a:t>
          </a:r>
          <a:r>
            <a:rPr lang="vi-VN" sz="2000" kern="12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lệ</a:t>
          </a:r>
          <a:endParaRPr lang="en-US" sz="2000" kern="1200" dirty="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sp:txBody>
      <dsp:txXfrm>
        <a:off x="3564547" y="220621"/>
        <a:ext cx="1062663" cy="1062663"/>
      </dsp:txXfrm>
    </dsp:sp>
    <dsp:sp modelId="{EAC70819-097F-4B71-B7B9-B06687AB17E2}">
      <dsp:nvSpPr>
        <dsp:cNvPr id="0" name=""/>
        <dsp:cNvSpPr/>
      </dsp:nvSpPr>
      <dsp:spPr>
        <a:xfrm>
          <a:off x="5010262" y="1957916"/>
          <a:ext cx="2085992" cy="1502833"/>
        </a:xfrm>
        <a:prstGeom prst="ellipse">
          <a:avLst/>
        </a:prstGeom>
        <a:solidFill>
          <a:schemeClr val="accent2">
            <a:alpha val="50000"/>
            <a:hueOff val="-227923"/>
            <a:satOff val="-15255"/>
            <a:lumOff val="-8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Quan </a:t>
          </a:r>
          <a:r>
            <a:rPr lang="vi-VN" sz="2000" kern="12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hệ</a:t>
          </a:r>
          <a:r>
            <a:rPr lang="vi-VN" sz="2000" kern="12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 </a:t>
          </a:r>
          <a:r>
            <a:rPr lang="vi-VN" sz="2000" kern="12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với</a:t>
          </a:r>
          <a:r>
            <a:rPr lang="vi-VN" sz="2000" kern="12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 nhân dân </a:t>
          </a:r>
          <a:r>
            <a:rPr lang="vi-VN" sz="2000" kern="12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và</a:t>
          </a:r>
          <a:r>
            <a:rPr lang="vi-VN" sz="2000" kern="12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 quan </a:t>
          </a:r>
          <a:r>
            <a:rPr lang="vi-VN" sz="2000" kern="12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lại</a:t>
          </a:r>
          <a:endParaRPr lang="en-US" sz="2000" kern="1200" dirty="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sp:txBody>
      <dsp:txXfrm>
        <a:off x="5315748" y="2178001"/>
        <a:ext cx="1475020" cy="1062663"/>
      </dsp:txXfrm>
    </dsp:sp>
    <dsp:sp modelId="{F2CF61B5-8046-4E47-9C7F-404561289C30}">
      <dsp:nvSpPr>
        <dsp:cNvPr id="0" name=""/>
        <dsp:cNvSpPr/>
      </dsp:nvSpPr>
      <dsp:spPr>
        <a:xfrm>
          <a:off x="3318132" y="3915297"/>
          <a:ext cx="1555492" cy="1502833"/>
        </a:xfrm>
        <a:prstGeom prst="ellipse">
          <a:avLst/>
        </a:prstGeom>
        <a:solidFill>
          <a:schemeClr val="accent2">
            <a:alpha val="50000"/>
            <a:hueOff val="-341884"/>
            <a:satOff val="-22882"/>
            <a:lumOff val="-122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Nông </a:t>
          </a:r>
          <a:r>
            <a:rPr lang="vi-VN" sz="2000" kern="12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nghiệp</a:t>
          </a:r>
          <a:endParaRPr lang="en-US" sz="2000" kern="1200" dirty="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sp:txBody>
      <dsp:txXfrm>
        <a:off x="3545929" y="4135382"/>
        <a:ext cx="1099898" cy="1062663"/>
      </dsp:txXfrm>
    </dsp:sp>
    <dsp:sp modelId="{EB8E7E04-CA85-41A7-971A-8C82BBC41A5D}">
      <dsp:nvSpPr>
        <dsp:cNvPr id="0" name=""/>
        <dsp:cNvSpPr/>
      </dsp:nvSpPr>
      <dsp:spPr>
        <a:xfrm>
          <a:off x="1031744" y="1957916"/>
          <a:ext cx="2213508" cy="1502833"/>
        </a:xfrm>
        <a:prstGeom prst="ellipse">
          <a:avLst/>
        </a:prstGeom>
        <a:solidFill>
          <a:schemeClr val="accent2">
            <a:alpha val="50000"/>
            <a:hueOff val="-455845"/>
            <a:satOff val="-30509"/>
            <a:lumOff val="-162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Quân </a:t>
          </a:r>
          <a:r>
            <a:rPr lang="vi-VN" sz="2000" kern="1200" dirty="0" err="1"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rPr>
            <a:t>đội</a:t>
          </a:r>
          <a:endParaRPr lang="en-US" sz="2000" kern="1200" dirty="0">
            <a:latin typeface="Arrus-Black" panose="02020500000000000000" pitchFamily="18" charset="0"/>
            <a:ea typeface="Arrus-Black" panose="02020500000000000000" pitchFamily="18" charset="0"/>
            <a:cs typeface="Arrus-Black" panose="02020500000000000000" pitchFamily="18" charset="0"/>
          </a:endParaRPr>
        </a:p>
      </dsp:txBody>
      <dsp:txXfrm>
        <a:off x="1355905" y="2178001"/>
        <a:ext cx="1565186" cy="1062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type="swooshArrow" r:blip="" rot="73.2729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B32F5-E357-4E0A-9898-BC14AB4BC3E2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76CBA-AE55-4B00-8FEB-AD9C737DC0D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d924d83865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d924d83865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d6846a9aa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d6846a9aa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d933aedcbc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d933aedcbc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d924d83865_0_2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d924d83865_0_2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d933aedcbc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d933aedcbc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34" y="-17"/>
            <a:ext cx="12191769" cy="68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rot="-696">
            <a:off x="2839500" y="1876871"/>
            <a:ext cx="5931200" cy="23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6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232">
            <a:off x="2845227" y="4198631"/>
            <a:ext cx="5919600" cy="6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1002367" y="-64200"/>
            <a:ext cx="474800" cy="698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1"/>
          <p:cNvSpPr/>
          <p:nvPr/>
        </p:nvSpPr>
        <p:spPr>
          <a:xfrm rot="10800000">
            <a:off x="10872224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3869400" y="2208284"/>
            <a:ext cx="4453200" cy="1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0665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2342200" y="4143717"/>
            <a:ext cx="7507600" cy="5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5" name="Google Shape;135;p1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3"/>
          <p:cNvSpPr/>
          <p:nvPr/>
        </p:nvSpPr>
        <p:spPr>
          <a:xfrm>
            <a:off x="699781" y="321580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hasCustomPrompt="1"/>
          </p:nvPr>
        </p:nvSpPr>
        <p:spPr>
          <a:xfrm flipH="1">
            <a:off x="1690733" y="2299467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874484" y="2904700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3"/>
          <p:cNvSpPr txBox="1">
            <a:spLocks noGrp="1"/>
          </p:cNvSpPr>
          <p:nvPr>
            <p:ph type="subTitle" idx="2"/>
          </p:nvPr>
        </p:nvSpPr>
        <p:spPr>
          <a:xfrm>
            <a:off x="2874500" y="2285900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5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150" name="Google Shape;150;p13"/>
          <p:cNvSpPr txBox="1">
            <a:spLocks noGrp="1"/>
          </p:cNvSpPr>
          <p:nvPr>
            <p:ph type="title" idx="3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51" name="Google Shape;151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690733" y="3873633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5"/>
          </p:nvPr>
        </p:nvSpPr>
        <p:spPr>
          <a:xfrm>
            <a:off x="2874484" y="4494933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3"/>
          <p:cNvSpPr txBox="1">
            <a:spLocks noGrp="1"/>
          </p:cNvSpPr>
          <p:nvPr>
            <p:ph type="subTitle" idx="6"/>
          </p:nvPr>
        </p:nvSpPr>
        <p:spPr>
          <a:xfrm>
            <a:off x="2874500" y="3876261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5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154" name="Google Shape;154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6359267" y="2299467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8"/>
          </p:nvPr>
        </p:nvSpPr>
        <p:spPr>
          <a:xfrm>
            <a:off x="7508867" y="2904700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6359267" y="3873633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3"/>
          </p:nvPr>
        </p:nvSpPr>
        <p:spPr>
          <a:xfrm>
            <a:off x="7508867" y="4492733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3"/>
          <p:cNvSpPr txBox="1">
            <a:spLocks noGrp="1"/>
          </p:cNvSpPr>
          <p:nvPr>
            <p:ph type="subTitle" idx="14"/>
          </p:nvPr>
        </p:nvSpPr>
        <p:spPr>
          <a:xfrm>
            <a:off x="7508860" y="3872280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5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159" name="Google Shape;159;p13"/>
          <p:cNvSpPr txBox="1">
            <a:spLocks noGrp="1"/>
          </p:cNvSpPr>
          <p:nvPr>
            <p:ph type="subTitle" idx="15"/>
          </p:nvPr>
        </p:nvSpPr>
        <p:spPr>
          <a:xfrm>
            <a:off x="7508860" y="2285900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5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160" name="Google Shape;160;p13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3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3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3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3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3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3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221333" y="4193167"/>
            <a:ext cx="7749200" cy="2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33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171" name="Google Shape;171;p14"/>
          <p:cNvSpPr txBox="1">
            <a:spLocks noGrp="1"/>
          </p:cNvSpPr>
          <p:nvPr>
            <p:ph type="subTitle" idx="1"/>
          </p:nvPr>
        </p:nvSpPr>
        <p:spPr>
          <a:xfrm>
            <a:off x="2221400" y="2268817"/>
            <a:ext cx="7749200" cy="1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172" name="Google Shape;172;p1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79" name="Google Shape;179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6"/>
          <p:cNvSpPr txBox="1">
            <a:spLocks noGrp="1"/>
          </p:cNvSpPr>
          <p:nvPr>
            <p:ph type="title"/>
          </p:nvPr>
        </p:nvSpPr>
        <p:spPr>
          <a:xfrm>
            <a:off x="2694300" y="714200"/>
            <a:ext cx="6803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8"/>
          <p:cNvSpPr/>
          <p:nvPr/>
        </p:nvSpPr>
        <p:spPr>
          <a:xfrm flipH="1">
            <a:off x="-31915" y="5881091"/>
            <a:ext cx="2665444" cy="1003031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8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9"/>
          <p:cNvSpPr/>
          <p:nvPr/>
        </p:nvSpPr>
        <p:spPr>
          <a:xfrm flipH="1">
            <a:off x="-31916" y="5849121"/>
            <a:ext cx="2794088" cy="1051440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4542200" y="5396867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7" name="Google Shape;237;p19"/>
          <p:cNvSpPr txBox="1">
            <a:spLocks noGrp="1"/>
          </p:cNvSpPr>
          <p:nvPr>
            <p:ph type="subTitle" idx="2"/>
          </p:nvPr>
        </p:nvSpPr>
        <p:spPr>
          <a:xfrm>
            <a:off x="7928959" y="4766644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8" name="Google Shape;238;p19"/>
          <p:cNvSpPr txBox="1">
            <a:spLocks noGrp="1"/>
          </p:cNvSpPr>
          <p:nvPr>
            <p:ph type="subTitle" idx="3"/>
          </p:nvPr>
        </p:nvSpPr>
        <p:spPr>
          <a:xfrm>
            <a:off x="7928959" y="42058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9" name="Google Shape;239;p19"/>
          <p:cNvSpPr txBox="1">
            <a:spLocks noGrp="1"/>
          </p:cNvSpPr>
          <p:nvPr>
            <p:ph type="subTitle" idx="4"/>
          </p:nvPr>
        </p:nvSpPr>
        <p:spPr>
          <a:xfrm>
            <a:off x="1155425" y="4766631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0" name="Google Shape;240;p19"/>
          <p:cNvSpPr txBox="1">
            <a:spLocks noGrp="1"/>
          </p:cNvSpPr>
          <p:nvPr>
            <p:ph type="subTitle" idx="5"/>
          </p:nvPr>
        </p:nvSpPr>
        <p:spPr>
          <a:xfrm>
            <a:off x="1155425" y="4205817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1" name="Google Shape;241;p19"/>
          <p:cNvSpPr txBox="1">
            <a:spLocks noGrp="1"/>
          </p:cNvSpPr>
          <p:nvPr>
            <p:ph type="subTitle" idx="6"/>
          </p:nvPr>
        </p:nvSpPr>
        <p:spPr>
          <a:xfrm>
            <a:off x="4542200" y="4836067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2" name="Google Shape;242;p19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9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9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9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9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9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9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9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0"/>
          <p:cNvSpPr txBox="1">
            <a:spLocks noGrp="1"/>
          </p:cNvSpPr>
          <p:nvPr>
            <p:ph type="subTitle" idx="1"/>
          </p:nvPr>
        </p:nvSpPr>
        <p:spPr>
          <a:xfrm>
            <a:off x="4542200" y="4234133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5" name="Google Shape;255;p20"/>
          <p:cNvSpPr txBox="1">
            <a:spLocks noGrp="1"/>
          </p:cNvSpPr>
          <p:nvPr>
            <p:ph type="subTitle" idx="2"/>
          </p:nvPr>
        </p:nvSpPr>
        <p:spPr>
          <a:xfrm>
            <a:off x="7811465" y="4234140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6" name="Google Shape;256;p20"/>
          <p:cNvSpPr txBox="1">
            <a:spLocks noGrp="1"/>
          </p:cNvSpPr>
          <p:nvPr>
            <p:ph type="subTitle" idx="3"/>
          </p:nvPr>
        </p:nvSpPr>
        <p:spPr>
          <a:xfrm>
            <a:off x="7811465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7" name="Google Shape;257;p20"/>
          <p:cNvSpPr txBox="1">
            <a:spLocks noGrp="1"/>
          </p:cNvSpPr>
          <p:nvPr>
            <p:ph type="subTitle" idx="4"/>
          </p:nvPr>
        </p:nvSpPr>
        <p:spPr>
          <a:xfrm>
            <a:off x="1272933" y="4234133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8" name="Google Shape;258;p20"/>
          <p:cNvSpPr txBox="1">
            <a:spLocks noGrp="1"/>
          </p:cNvSpPr>
          <p:nvPr>
            <p:ph type="subTitle" idx="5"/>
          </p:nvPr>
        </p:nvSpPr>
        <p:spPr>
          <a:xfrm>
            <a:off x="1272933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9" name="Google Shape;259;p20"/>
          <p:cNvSpPr txBox="1">
            <a:spLocks noGrp="1"/>
          </p:cNvSpPr>
          <p:nvPr>
            <p:ph type="subTitle" idx="6"/>
          </p:nvPr>
        </p:nvSpPr>
        <p:spPr>
          <a:xfrm>
            <a:off x="4542200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0" name="Google Shape;260;p2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/>
          </p:nvPr>
        </p:nvSpPr>
        <p:spPr>
          <a:xfrm>
            <a:off x="3295400" y="714200"/>
            <a:ext cx="5601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1"/>
          <p:cNvSpPr/>
          <p:nvPr/>
        </p:nvSpPr>
        <p:spPr>
          <a:xfrm rot="5400000">
            <a:off x="48296" y="-130055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1"/>
          </p:nvPr>
        </p:nvSpPr>
        <p:spPr>
          <a:xfrm>
            <a:off x="7106701" y="3467520"/>
            <a:ext cx="3777200" cy="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4" name="Google Shape;274;p21"/>
          <p:cNvSpPr txBox="1">
            <a:spLocks noGrp="1"/>
          </p:cNvSpPr>
          <p:nvPr>
            <p:ph type="subTitle" idx="2"/>
          </p:nvPr>
        </p:nvSpPr>
        <p:spPr>
          <a:xfrm>
            <a:off x="7106699" y="2771333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5" name="Google Shape;275;p21"/>
          <p:cNvSpPr txBox="1">
            <a:spLocks noGrp="1"/>
          </p:cNvSpPr>
          <p:nvPr>
            <p:ph type="subTitle" idx="3"/>
          </p:nvPr>
        </p:nvSpPr>
        <p:spPr>
          <a:xfrm>
            <a:off x="2106613" y="3467520"/>
            <a:ext cx="3777200" cy="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6" name="Google Shape;276;p21"/>
          <p:cNvSpPr txBox="1">
            <a:spLocks noGrp="1"/>
          </p:cNvSpPr>
          <p:nvPr>
            <p:ph type="subTitle" idx="4"/>
          </p:nvPr>
        </p:nvSpPr>
        <p:spPr>
          <a:xfrm>
            <a:off x="2106467" y="2771333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7" name="Google Shape;277;p21"/>
          <p:cNvSpPr txBox="1">
            <a:spLocks noGrp="1"/>
          </p:cNvSpPr>
          <p:nvPr>
            <p:ph type="subTitle" idx="5"/>
          </p:nvPr>
        </p:nvSpPr>
        <p:spPr>
          <a:xfrm>
            <a:off x="2106613" y="5012841"/>
            <a:ext cx="37772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8" name="Google Shape;278;p21"/>
          <p:cNvSpPr txBox="1">
            <a:spLocks noGrp="1"/>
          </p:cNvSpPr>
          <p:nvPr>
            <p:ph type="subTitle" idx="6"/>
          </p:nvPr>
        </p:nvSpPr>
        <p:spPr>
          <a:xfrm>
            <a:off x="2106467" y="4316335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9" name="Google Shape;279;p21"/>
          <p:cNvSpPr txBox="1">
            <a:spLocks noGrp="1"/>
          </p:cNvSpPr>
          <p:nvPr>
            <p:ph type="subTitle" idx="7"/>
          </p:nvPr>
        </p:nvSpPr>
        <p:spPr>
          <a:xfrm>
            <a:off x="7106671" y="5012841"/>
            <a:ext cx="37772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0" name="Google Shape;280;p21"/>
          <p:cNvSpPr txBox="1">
            <a:spLocks noGrp="1"/>
          </p:cNvSpPr>
          <p:nvPr>
            <p:ph type="subTitle" idx="8"/>
          </p:nvPr>
        </p:nvSpPr>
        <p:spPr>
          <a:xfrm>
            <a:off x="7106667" y="4316335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1" name="Google Shape;281;p2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1"/>
          <p:cNvSpPr txBox="1">
            <a:spLocks noGrp="1"/>
          </p:cNvSpPr>
          <p:nvPr>
            <p:ph type="title"/>
          </p:nvPr>
        </p:nvSpPr>
        <p:spPr>
          <a:xfrm>
            <a:off x="3998533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89" name="Google Shape;289;p21"/>
          <p:cNvSpPr txBox="1">
            <a:spLocks noGrp="1"/>
          </p:cNvSpPr>
          <p:nvPr>
            <p:ph type="subTitle" idx="9"/>
          </p:nvPr>
        </p:nvSpPr>
        <p:spPr>
          <a:xfrm>
            <a:off x="3296933" y="1473400"/>
            <a:ext cx="55980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hasCustomPrompt="1"/>
          </p:nvPr>
        </p:nvSpPr>
        <p:spPr>
          <a:xfrm flipH="1">
            <a:off x="3937184" y="1556633"/>
            <a:ext cx="43176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/>
          </p:nvPr>
        </p:nvSpPr>
        <p:spPr>
          <a:xfrm>
            <a:off x="3937184" y="2976333"/>
            <a:ext cx="4317600" cy="11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937184" y="4099133"/>
            <a:ext cx="4317600" cy="12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4" name="Google Shape;34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2"/>
          <p:cNvSpPr/>
          <p:nvPr/>
        </p:nvSpPr>
        <p:spPr>
          <a:xfrm flipH="1">
            <a:off x="-31920" y="5590243"/>
            <a:ext cx="3425469" cy="1289035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2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22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2"/>
          <p:cNvSpPr txBox="1">
            <a:spLocks noGrp="1"/>
          </p:cNvSpPr>
          <p:nvPr>
            <p:ph type="subTitle" idx="1"/>
          </p:nvPr>
        </p:nvSpPr>
        <p:spPr>
          <a:xfrm>
            <a:off x="8241751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6" name="Google Shape;296;p22"/>
          <p:cNvSpPr txBox="1">
            <a:spLocks noGrp="1"/>
          </p:cNvSpPr>
          <p:nvPr>
            <p:ph type="subTitle" idx="2"/>
          </p:nvPr>
        </p:nvSpPr>
        <p:spPr>
          <a:xfrm>
            <a:off x="8241751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7" name="Google Shape;297;p22"/>
          <p:cNvSpPr txBox="1">
            <a:spLocks noGrp="1"/>
          </p:cNvSpPr>
          <p:nvPr>
            <p:ph type="subTitle" idx="3"/>
          </p:nvPr>
        </p:nvSpPr>
        <p:spPr>
          <a:xfrm>
            <a:off x="4698633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8" name="Google Shape;298;p22"/>
          <p:cNvSpPr txBox="1">
            <a:spLocks noGrp="1"/>
          </p:cNvSpPr>
          <p:nvPr>
            <p:ph type="subTitle" idx="4"/>
          </p:nvPr>
        </p:nvSpPr>
        <p:spPr>
          <a:xfrm>
            <a:off x="4698633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9" name="Google Shape;299;p22"/>
          <p:cNvSpPr txBox="1">
            <a:spLocks noGrp="1"/>
          </p:cNvSpPr>
          <p:nvPr>
            <p:ph type="subTitle" idx="5"/>
          </p:nvPr>
        </p:nvSpPr>
        <p:spPr>
          <a:xfrm>
            <a:off x="2925433" y="5417008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0" name="Google Shape;300;p22"/>
          <p:cNvSpPr txBox="1">
            <a:spLocks noGrp="1"/>
          </p:cNvSpPr>
          <p:nvPr>
            <p:ph type="subTitle" idx="6"/>
          </p:nvPr>
        </p:nvSpPr>
        <p:spPr>
          <a:xfrm>
            <a:off x="2925433" y="4957800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1" name="Google Shape;301;p22"/>
          <p:cNvSpPr txBox="1">
            <a:spLocks noGrp="1"/>
          </p:cNvSpPr>
          <p:nvPr>
            <p:ph type="subTitle" idx="7"/>
          </p:nvPr>
        </p:nvSpPr>
        <p:spPr>
          <a:xfrm>
            <a:off x="6471184" y="5417008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2" name="Google Shape;302;p22"/>
          <p:cNvSpPr txBox="1">
            <a:spLocks noGrp="1"/>
          </p:cNvSpPr>
          <p:nvPr>
            <p:ph type="subTitle" idx="8"/>
          </p:nvPr>
        </p:nvSpPr>
        <p:spPr>
          <a:xfrm>
            <a:off x="6471184" y="4957800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3" name="Google Shape;303;p22"/>
          <p:cNvSpPr txBox="1">
            <a:spLocks noGrp="1"/>
          </p:cNvSpPr>
          <p:nvPr>
            <p:ph type="subTitle" idx="9"/>
          </p:nvPr>
        </p:nvSpPr>
        <p:spPr>
          <a:xfrm>
            <a:off x="1155484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4" name="Google Shape;304;p22"/>
          <p:cNvSpPr txBox="1">
            <a:spLocks noGrp="1"/>
          </p:cNvSpPr>
          <p:nvPr>
            <p:ph type="subTitle" idx="13"/>
          </p:nvPr>
        </p:nvSpPr>
        <p:spPr>
          <a:xfrm>
            <a:off x="1155484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5" name="Google Shape;305;p2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2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2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2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22"/>
          <p:cNvSpPr txBox="1">
            <a:spLocks noGrp="1"/>
          </p:cNvSpPr>
          <p:nvPr>
            <p:ph type="title"/>
          </p:nvPr>
        </p:nvSpPr>
        <p:spPr>
          <a:xfrm>
            <a:off x="3358467" y="714200"/>
            <a:ext cx="5475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4"/>
          <p:cNvSpPr txBox="1">
            <a:spLocks noGrp="1"/>
          </p:cNvSpPr>
          <p:nvPr>
            <p:ph type="title" hasCustomPrompt="1"/>
          </p:nvPr>
        </p:nvSpPr>
        <p:spPr>
          <a:xfrm>
            <a:off x="3867584" y="1188167"/>
            <a:ext cx="4456800" cy="1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24"/>
          <p:cNvSpPr txBox="1">
            <a:spLocks noGrp="1"/>
          </p:cNvSpPr>
          <p:nvPr>
            <p:ph type="subTitle" idx="1"/>
          </p:nvPr>
        </p:nvSpPr>
        <p:spPr>
          <a:xfrm>
            <a:off x="3867584" y="2237867"/>
            <a:ext cx="44568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3" name="Google Shape;343;p24"/>
          <p:cNvSpPr txBox="1">
            <a:spLocks noGrp="1"/>
          </p:cNvSpPr>
          <p:nvPr>
            <p:ph type="title" idx="2" hasCustomPrompt="1"/>
          </p:nvPr>
        </p:nvSpPr>
        <p:spPr>
          <a:xfrm>
            <a:off x="3867584" y="3958133"/>
            <a:ext cx="4456800" cy="1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4" name="Google Shape;344;p24"/>
          <p:cNvSpPr txBox="1">
            <a:spLocks noGrp="1"/>
          </p:cNvSpPr>
          <p:nvPr>
            <p:ph type="subTitle" idx="3"/>
          </p:nvPr>
        </p:nvSpPr>
        <p:spPr>
          <a:xfrm>
            <a:off x="3867584" y="5007833"/>
            <a:ext cx="44568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5" name="Google Shape;345;p2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5"/>
          <p:cNvSpPr txBox="1">
            <a:spLocks noGrp="1"/>
          </p:cNvSpPr>
          <p:nvPr>
            <p:ph type="body" idx="1"/>
          </p:nvPr>
        </p:nvSpPr>
        <p:spPr>
          <a:xfrm>
            <a:off x="2997767" y="25101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●"/>
              <a:defRPr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■"/>
              <a:defRPr/>
            </a:lvl9pPr>
          </a:lstStyle>
          <a:p/>
        </p:txBody>
      </p:sp>
      <p:sp>
        <p:nvSpPr>
          <p:cNvPr id="357" name="Google Shape;357;p2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5"/>
          <p:cNvSpPr txBox="1">
            <a:spLocks noGrp="1"/>
          </p:cNvSpPr>
          <p:nvPr>
            <p:ph type="title"/>
          </p:nvPr>
        </p:nvSpPr>
        <p:spPr>
          <a:xfrm>
            <a:off x="3998567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6"/>
          <p:cNvSpPr txBox="1">
            <a:spLocks noGrp="1"/>
          </p:cNvSpPr>
          <p:nvPr>
            <p:ph type="subTitle" idx="1"/>
          </p:nvPr>
        </p:nvSpPr>
        <p:spPr>
          <a:xfrm>
            <a:off x="6617751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0" name="Google Shape;370;p26"/>
          <p:cNvSpPr txBox="1">
            <a:spLocks noGrp="1"/>
          </p:cNvSpPr>
          <p:nvPr>
            <p:ph type="title"/>
          </p:nvPr>
        </p:nvSpPr>
        <p:spPr>
          <a:xfrm>
            <a:off x="6617700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1" name="Google Shape;371;p2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7"/>
          <p:cNvSpPr txBox="1">
            <a:spLocks noGrp="1"/>
          </p:cNvSpPr>
          <p:nvPr>
            <p:ph type="subTitle" idx="1"/>
          </p:nvPr>
        </p:nvSpPr>
        <p:spPr>
          <a:xfrm>
            <a:off x="1621167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0" name="Google Shape;390;p27"/>
          <p:cNvSpPr txBox="1">
            <a:spLocks noGrp="1"/>
          </p:cNvSpPr>
          <p:nvPr>
            <p:ph type="title"/>
          </p:nvPr>
        </p:nvSpPr>
        <p:spPr>
          <a:xfrm>
            <a:off x="1621151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 txBox="1">
            <a:spLocks noGrp="1"/>
          </p:cNvSpPr>
          <p:nvPr>
            <p:ph type="subTitle" idx="1"/>
          </p:nvPr>
        </p:nvSpPr>
        <p:spPr>
          <a:xfrm>
            <a:off x="6611433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3" name="Google Shape;403;p28"/>
          <p:cNvSpPr txBox="1">
            <a:spLocks noGrp="1"/>
          </p:cNvSpPr>
          <p:nvPr>
            <p:ph type="title"/>
          </p:nvPr>
        </p:nvSpPr>
        <p:spPr>
          <a:xfrm>
            <a:off x="6611400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9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9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9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9"/>
          <p:cNvSpPr txBox="1">
            <a:spLocks noGrp="1"/>
          </p:cNvSpPr>
          <p:nvPr>
            <p:ph type="subTitle" idx="1"/>
          </p:nvPr>
        </p:nvSpPr>
        <p:spPr>
          <a:xfrm>
            <a:off x="6421617" y="630167"/>
            <a:ext cx="3986000" cy="11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6" name="Google Shape;416;p29"/>
          <p:cNvSpPr txBox="1">
            <a:spLocks noGrp="1"/>
          </p:cNvSpPr>
          <p:nvPr>
            <p:ph type="title"/>
          </p:nvPr>
        </p:nvSpPr>
        <p:spPr>
          <a:xfrm>
            <a:off x="2385008" y="714205"/>
            <a:ext cx="3580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3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3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3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3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3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3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30"/>
          <p:cNvSpPr txBox="1">
            <a:spLocks noGrp="1"/>
          </p:cNvSpPr>
          <p:nvPr>
            <p:ph type="subTitle" idx="1"/>
          </p:nvPr>
        </p:nvSpPr>
        <p:spPr>
          <a:xfrm>
            <a:off x="6471833" y="3610484"/>
            <a:ext cx="4370000" cy="18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9" name="Google Shape;429;p30"/>
          <p:cNvSpPr txBox="1">
            <a:spLocks noGrp="1"/>
          </p:cNvSpPr>
          <p:nvPr>
            <p:ph type="title"/>
          </p:nvPr>
        </p:nvSpPr>
        <p:spPr>
          <a:xfrm>
            <a:off x="6471833" y="2121833"/>
            <a:ext cx="4370000" cy="9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3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3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3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3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3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3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3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3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31"/>
          <p:cNvSpPr txBox="1">
            <a:spLocks noGrp="1"/>
          </p:cNvSpPr>
          <p:nvPr>
            <p:ph type="subTitle" idx="1"/>
          </p:nvPr>
        </p:nvSpPr>
        <p:spPr>
          <a:xfrm>
            <a:off x="2688420" y="2812200"/>
            <a:ext cx="48100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2" name="Google Shape;442;p31"/>
          <p:cNvSpPr txBox="1">
            <a:spLocks noGrp="1"/>
          </p:cNvSpPr>
          <p:nvPr>
            <p:ph type="body" idx="2"/>
          </p:nvPr>
        </p:nvSpPr>
        <p:spPr>
          <a:xfrm>
            <a:off x="2688400" y="3281400"/>
            <a:ext cx="7394800" cy="2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○"/>
              <a:defRPr sz="1600">
                <a:solidFill>
                  <a:schemeClr val="dk1"/>
                </a:solidFill>
              </a:defRPr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■"/>
              <a:defRPr>
                <a:solidFill>
                  <a:schemeClr val="dk1"/>
                </a:solidFill>
              </a:defRPr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●"/>
              <a:defRPr>
                <a:solidFill>
                  <a:schemeClr val="dk1"/>
                </a:solidFill>
              </a:defRPr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○"/>
              <a:defRPr>
                <a:solidFill>
                  <a:schemeClr val="dk1"/>
                </a:solidFill>
              </a:defRPr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■"/>
              <a:defRPr>
                <a:solidFill>
                  <a:schemeClr val="dk1"/>
                </a:solidFill>
              </a:defRPr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●"/>
              <a:defRPr>
                <a:solidFill>
                  <a:schemeClr val="dk1"/>
                </a:solidFill>
              </a:defRPr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○"/>
              <a:defRPr>
                <a:solidFill>
                  <a:schemeClr val="dk1"/>
                </a:solidFill>
              </a:defRPr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3" name="Google Shape;443;p31"/>
          <p:cNvSpPr txBox="1">
            <a:spLocks noGrp="1"/>
          </p:cNvSpPr>
          <p:nvPr>
            <p:ph type="subTitle" idx="3"/>
          </p:nvPr>
        </p:nvSpPr>
        <p:spPr>
          <a:xfrm>
            <a:off x="2593267" y="1976400"/>
            <a:ext cx="7005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5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4" name="Google Shape;444;p31"/>
          <p:cNvSpPr txBox="1">
            <a:spLocks noGrp="1"/>
          </p:cNvSpPr>
          <p:nvPr>
            <p:ph type="title"/>
          </p:nvPr>
        </p:nvSpPr>
        <p:spPr>
          <a:xfrm>
            <a:off x="3076967" y="714200"/>
            <a:ext cx="60380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2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32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3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3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3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3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3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3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3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32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457" name="Google Shape;457;p32"/>
          <p:cNvSpPr txBox="1">
            <a:spLocks noGrp="1"/>
          </p:cNvSpPr>
          <p:nvPr>
            <p:ph type="subTitle" idx="1"/>
          </p:nvPr>
        </p:nvSpPr>
        <p:spPr>
          <a:xfrm>
            <a:off x="2688400" y="2813400"/>
            <a:ext cx="44328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8" name="Google Shape;458;p32"/>
          <p:cNvSpPr txBox="1">
            <a:spLocks noGrp="1"/>
          </p:cNvSpPr>
          <p:nvPr>
            <p:ph type="body" idx="2"/>
          </p:nvPr>
        </p:nvSpPr>
        <p:spPr>
          <a:xfrm>
            <a:off x="2688400" y="3282600"/>
            <a:ext cx="6815200" cy="2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○"/>
              <a:defRPr sz="1600">
                <a:solidFill>
                  <a:schemeClr val="dk1"/>
                </a:solidFill>
              </a:defRPr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■"/>
              <a:defRPr>
                <a:solidFill>
                  <a:schemeClr val="dk1"/>
                </a:solidFill>
              </a:defRPr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●"/>
              <a:defRPr>
                <a:solidFill>
                  <a:schemeClr val="dk1"/>
                </a:solidFill>
              </a:defRPr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○"/>
              <a:defRPr>
                <a:solidFill>
                  <a:schemeClr val="dk1"/>
                </a:solidFill>
              </a:defRPr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■"/>
              <a:defRPr>
                <a:solidFill>
                  <a:schemeClr val="dk1"/>
                </a:solidFill>
              </a:defRPr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●"/>
              <a:defRPr>
                <a:solidFill>
                  <a:schemeClr val="dk1"/>
                </a:solidFill>
              </a:defRPr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○"/>
              <a:defRPr>
                <a:solidFill>
                  <a:schemeClr val="dk1"/>
                </a:solidFill>
              </a:defRPr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9" name="Google Shape;459;p32"/>
          <p:cNvSpPr txBox="1">
            <a:spLocks noGrp="1"/>
          </p:cNvSpPr>
          <p:nvPr>
            <p:ph type="subTitle" idx="3"/>
          </p:nvPr>
        </p:nvSpPr>
        <p:spPr>
          <a:xfrm>
            <a:off x="2781900" y="1976400"/>
            <a:ext cx="66284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5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952233" y="1597533"/>
            <a:ext cx="10287600" cy="4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" name="Google Shape;39;p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2233" y="714200"/>
            <a:ext cx="10287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pic>
        <p:nvPicPr>
          <p:cNvPr id="47" name="Google Shape;47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33"/>
          <p:cNvGrpSpPr/>
          <p:nvPr/>
        </p:nvGrpSpPr>
        <p:grpSpPr>
          <a:xfrm>
            <a:off x="2795170" y="1491367"/>
            <a:ext cx="5963041" cy="4903451"/>
            <a:chOff x="2096377" y="1118525"/>
            <a:chExt cx="4472281" cy="3677588"/>
          </a:xfrm>
        </p:grpSpPr>
        <p:sp>
          <p:nvSpPr>
            <p:cNvPr id="463" name="Google Shape;463;p33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33"/>
          <p:cNvSpPr txBox="1">
            <a:spLocks noGrp="1"/>
          </p:cNvSpPr>
          <p:nvPr>
            <p:ph type="ctrTitle"/>
          </p:nvPr>
        </p:nvSpPr>
        <p:spPr>
          <a:xfrm>
            <a:off x="4067731" y="798267"/>
            <a:ext cx="3422800" cy="10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466" name="Google Shape;466;p33"/>
          <p:cNvSpPr txBox="1">
            <a:spLocks noGrp="1"/>
          </p:cNvSpPr>
          <p:nvPr>
            <p:ph type="subTitle" idx="1"/>
          </p:nvPr>
        </p:nvSpPr>
        <p:spPr>
          <a:xfrm>
            <a:off x="3394251" y="2993167"/>
            <a:ext cx="48232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467" name="Google Shape;467;p33"/>
          <p:cNvSpPr txBox="1">
            <a:spLocks noGrp="1"/>
          </p:cNvSpPr>
          <p:nvPr>
            <p:ph type="subTitle" idx="2"/>
          </p:nvPr>
        </p:nvSpPr>
        <p:spPr>
          <a:xfrm>
            <a:off x="3394233" y="2374933"/>
            <a:ext cx="48232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468" name="Google Shape;468;p33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33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33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33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33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33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33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33"/>
          <p:cNvSpPr/>
          <p:nvPr/>
        </p:nvSpPr>
        <p:spPr>
          <a:xfrm>
            <a:off x="11002367" y="0"/>
            <a:ext cx="474800" cy="695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33"/>
          <p:cNvSpPr txBox="1"/>
          <p:nvPr/>
        </p:nvSpPr>
        <p:spPr>
          <a:xfrm>
            <a:off x="3236751" y="4696733"/>
            <a:ext cx="51416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CREDITS: This presentation template was created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3"/>
              </a:rPr>
              <a:t>Slidesgo</a:t>
            </a:r>
            <a:r>
              <a:rPr lang="en-GB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including icons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4"/>
              </a:rPr>
              <a:t>Flaticon</a:t>
            </a:r>
            <a:r>
              <a:rPr lang="en-GB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and infographics &amp; images by </a:t>
            </a:r>
            <a:r>
              <a:rPr lang="en-GB" sz="1600" b="1">
                <a:solidFill>
                  <a:schemeClr val="hlink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5"/>
              </a:rPr>
              <a:t>Freepi</a:t>
            </a:r>
            <a:r>
              <a:rPr lang="en-GB" sz="1600" b="1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k</a:t>
            </a:r>
            <a:endParaRPr sz="1600" b="1">
              <a:solidFill>
                <a:schemeClr val="dk1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" name="Google Shape;479;p34"/>
          <p:cNvGrpSpPr/>
          <p:nvPr/>
        </p:nvGrpSpPr>
        <p:grpSpPr>
          <a:xfrm>
            <a:off x="2795170" y="1491367"/>
            <a:ext cx="5963041" cy="4903451"/>
            <a:chOff x="2096377" y="1118525"/>
            <a:chExt cx="4472281" cy="3677588"/>
          </a:xfrm>
        </p:grpSpPr>
        <p:sp>
          <p:nvSpPr>
            <p:cNvPr id="480" name="Google Shape;480;p34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2" name="Google Shape;482;p34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34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34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34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34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34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34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34"/>
          <p:cNvSpPr/>
          <p:nvPr/>
        </p:nvSpPr>
        <p:spPr>
          <a:xfrm>
            <a:off x="11002367" y="0"/>
            <a:ext cx="474800" cy="695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3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5"/>
          <p:cNvSpPr/>
          <p:nvPr/>
        </p:nvSpPr>
        <p:spPr>
          <a:xfrm rot="10800000">
            <a:off x="10883263" y="-51871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3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3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3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3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3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3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3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3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4741" y="6444476"/>
            <a:ext cx="121025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34" y="-17"/>
            <a:ext cx="12191769" cy="68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rot="-696">
            <a:off x="2839500" y="1876871"/>
            <a:ext cx="5931200" cy="23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6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232">
            <a:off x="2845227" y="4198631"/>
            <a:ext cx="5919600" cy="6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1002367" y="-64200"/>
            <a:ext cx="474800" cy="698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hasCustomPrompt="1"/>
          </p:nvPr>
        </p:nvSpPr>
        <p:spPr>
          <a:xfrm flipH="1">
            <a:off x="3937184" y="1556633"/>
            <a:ext cx="43176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/>
          </p:nvPr>
        </p:nvSpPr>
        <p:spPr>
          <a:xfrm>
            <a:off x="3937184" y="2976333"/>
            <a:ext cx="4317600" cy="11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937184" y="4099133"/>
            <a:ext cx="4317600" cy="12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4" name="Google Shape;34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952233" y="1597533"/>
            <a:ext cx="10287600" cy="4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" name="Google Shape;39;p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2233" y="714200"/>
            <a:ext cx="10287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pic>
        <p:nvPicPr>
          <p:cNvPr id="47" name="Google Shape;47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5"/>
          <p:cNvSpPr/>
          <p:nvPr/>
        </p:nvSpPr>
        <p:spPr>
          <a:xfrm rot="10800000">
            <a:off x="10872224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2903400" y="714200"/>
            <a:ext cx="6385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61" name="Google Shape;61;p5"/>
          <p:cNvSpPr txBox="1">
            <a:spLocks noGrp="1"/>
          </p:cNvSpPr>
          <p:nvPr>
            <p:ph type="subTitle" idx="1"/>
          </p:nvPr>
        </p:nvSpPr>
        <p:spPr>
          <a:xfrm>
            <a:off x="6710260" y="3964099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" name="Google Shape;62;p5"/>
          <p:cNvSpPr txBox="1">
            <a:spLocks noGrp="1"/>
          </p:cNvSpPr>
          <p:nvPr>
            <p:ph type="subTitle" idx="2"/>
          </p:nvPr>
        </p:nvSpPr>
        <p:spPr>
          <a:xfrm>
            <a:off x="6710260" y="3454896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" name="Google Shape;63;p5"/>
          <p:cNvSpPr txBox="1">
            <a:spLocks noGrp="1"/>
          </p:cNvSpPr>
          <p:nvPr>
            <p:ph type="subTitle" idx="3"/>
          </p:nvPr>
        </p:nvSpPr>
        <p:spPr>
          <a:xfrm>
            <a:off x="2561760" y="3964099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5"/>
          <p:cNvSpPr txBox="1">
            <a:spLocks noGrp="1"/>
          </p:cNvSpPr>
          <p:nvPr>
            <p:ph type="subTitle" idx="4"/>
          </p:nvPr>
        </p:nvSpPr>
        <p:spPr>
          <a:xfrm>
            <a:off x="2561760" y="3454896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1828367" y="714200"/>
            <a:ext cx="8535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pic>
        <p:nvPicPr>
          <p:cNvPr id="76" name="Google Shape;76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1338467" y="1212733"/>
            <a:ext cx="4221200" cy="23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" name="Google Shape;88;p7"/>
          <p:cNvSpPr txBox="1">
            <a:spLocks noGrp="1"/>
          </p:cNvSpPr>
          <p:nvPr>
            <p:ph type="subTitle" idx="1"/>
          </p:nvPr>
        </p:nvSpPr>
        <p:spPr>
          <a:xfrm>
            <a:off x="1338467" y="4343200"/>
            <a:ext cx="4221200" cy="1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89" name="Google Shape;89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5"/>
          <p:cNvSpPr/>
          <p:nvPr/>
        </p:nvSpPr>
        <p:spPr>
          <a:xfrm rot="10800000">
            <a:off x="10872224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2903400" y="714200"/>
            <a:ext cx="6385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61" name="Google Shape;61;p5"/>
          <p:cNvSpPr txBox="1">
            <a:spLocks noGrp="1"/>
          </p:cNvSpPr>
          <p:nvPr>
            <p:ph type="subTitle" idx="1"/>
          </p:nvPr>
        </p:nvSpPr>
        <p:spPr>
          <a:xfrm>
            <a:off x="6710260" y="3964099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" name="Google Shape;62;p5"/>
          <p:cNvSpPr txBox="1">
            <a:spLocks noGrp="1"/>
          </p:cNvSpPr>
          <p:nvPr>
            <p:ph type="subTitle" idx="2"/>
          </p:nvPr>
        </p:nvSpPr>
        <p:spPr>
          <a:xfrm>
            <a:off x="6710260" y="3454896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" name="Google Shape;63;p5"/>
          <p:cNvSpPr txBox="1">
            <a:spLocks noGrp="1"/>
          </p:cNvSpPr>
          <p:nvPr>
            <p:ph type="subTitle" idx="3"/>
          </p:nvPr>
        </p:nvSpPr>
        <p:spPr>
          <a:xfrm>
            <a:off x="2561760" y="3964099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5"/>
          <p:cNvSpPr txBox="1">
            <a:spLocks noGrp="1"/>
          </p:cNvSpPr>
          <p:nvPr>
            <p:ph type="subTitle" idx="4"/>
          </p:nvPr>
        </p:nvSpPr>
        <p:spPr>
          <a:xfrm>
            <a:off x="2561760" y="3454896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3003833" y="1828800"/>
            <a:ext cx="61844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94" name="Google Shape;94;p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1" name="Google Shape;101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9"/>
          <p:cNvSpPr/>
          <p:nvPr/>
        </p:nvSpPr>
        <p:spPr>
          <a:xfrm rot="10800000">
            <a:off x="10850947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 txBox="1">
            <a:spLocks noGrp="1"/>
          </p:cNvSpPr>
          <p:nvPr>
            <p:ph type="title"/>
          </p:nvPr>
        </p:nvSpPr>
        <p:spPr>
          <a:xfrm>
            <a:off x="1964533" y="2204067"/>
            <a:ext cx="3261200" cy="10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108" name="Google Shape;108;p9"/>
          <p:cNvSpPr txBox="1">
            <a:spLocks noGrp="1"/>
          </p:cNvSpPr>
          <p:nvPr>
            <p:ph type="subTitle" idx="1"/>
          </p:nvPr>
        </p:nvSpPr>
        <p:spPr>
          <a:xfrm>
            <a:off x="1964333" y="3289667"/>
            <a:ext cx="3261200" cy="1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109" name="Google Shape;109;p9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9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9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9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9" name="Google Shape;119;p1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0"/>
          <p:cNvSpPr txBox="1">
            <a:spLocks noGrp="1"/>
          </p:cNvSpPr>
          <p:nvPr>
            <p:ph type="title"/>
          </p:nvPr>
        </p:nvSpPr>
        <p:spPr>
          <a:xfrm>
            <a:off x="1468511" y="1118220"/>
            <a:ext cx="4172400" cy="1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21" name="Google Shape;121;p1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1"/>
          <p:cNvSpPr/>
          <p:nvPr/>
        </p:nvSpPr>
        <p:spPr>
          <a:xfrm rot="10800000">
            <a:off x="10872224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3869400" y="2208284"/>
            <a:ext cx="4453200" cy="1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0665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2342200" y="4143717"/>
            <a:ext cx="7507600" cy="5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5" name="Google Shape;135;p1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3"/>
          <p:cNvSpPr/>
          <p:nvPr/>
        </p:nvSpPr>
        <p:spPr>
          <a:xfrm>
            <a:off x="699781" y="321580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hasCustomPrompt="1"/>
          </p:nvPr>
        </p:nvSpPr>
        <p:spPr>
          <a:xfrm flipH="1">
            <a:off x="1690733" y="2299467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874484" y="2904700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3"/>
          <p:cNvSpPr txBox="1">
            <a:spLocks noGrp="1"/>
          </p:cNvSpPr>
          <p:nvPr>
            <p:ph type="subTitle" idx="2"/>
          </p:nvPr>
        </p:nvSpPr>
        <p:spPr>
          <a:xfrm>
            <a:off x="2874500" y="2285900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5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150" name="Google Shape;150;p13"/>
          <p:cNvSpPr txBox="1">
            <a:spLocks noGrp="1"/>
          </p:cNvSpPr>
          <p:nvPr>
            <p:ph type="title" idx="3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51" name="Google Shape;151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690733" y="3873633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5"/>
          </p:nvPr>
        </p:nvSpPr>
        <p:spPr>
          <a:xfrm>
            <a:off x="2874484" y="4494933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3"/>
          <p:cNvSpPr txBox="1">
            <a:spLocks noGrp="1"/>
          </p:cNvSpPr>
          <p:nvPr>
            <p:ph type="subTitle" idx="6"/>
          </p:nvPr>
        </p:nvSpPr>
        <p:spPr>
          <a:xfrm>
            <a:off x="2874500" y="3876261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5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154" name="Google Shape;154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6359267" y="2299467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8"/>
          </p:nvPr>
        </p:nvSpPr>
        <p:spPr>
          <a:xfrm>
            <a:off x="7508867" y="2904700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6359267" y="3873633"/>
            <a:ext cx="1149600" cy="1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3"/>
          </p:nvPr>
        </p:nvSpPr>
        <p:spPr>
          <a:xfrm>
            <a:off x="7508867" y="4492733"/>
            <a:ext cx="2992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3"/>
          <p:cNvSpPr txBox="1">
            <a:spLocks noGrp="1"/>
          </p:cNvSpPr>
          <p:nvPr>
            <p:ph type="subTitle" idx="14"/>
          </p:nvPr>
        </p:nvSpPr>
        <p:spPr>
          <a:xfrm>
            <a:off x="7508860" y="3872280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5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159" name="Google Shape;159;p13"/>
          <p:cNvSpPr txBox="1">
            <a:spLocks noGrp="1"/>
          </p:cNvSpPr>
          <p:nvPr>
            <p:ph type="subTitle" idx="15"/>
          </p:nvPr>
        </p:nvSpPr>
        <p:spPr>
          <a:xfrm>
            <a:off x="7508860" y="2285900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3335"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nton"/>
              <a:buNone/>
              <a:defRPr sz="2665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160" name="Google Shape;160;p13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3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3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3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3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3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3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221333" y="4193167"/>
            <a:ext cx="7749200" cy="2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33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171" name="Google Shape;171;p14"/>
          <p:cNvSpPr txBox="1">
            <a:spLocks noGrp="1"/>
          </p:cNvSpPr>
          <p:nvPr>
            <p:ph type="subTitle" idx="1"/>
          </p:nvPr>
        </p:nvSpPr>
        <p:spPr>
          <a:xfrm>
            <a:off x="2221400" y="2268817"/>
            <a:ext cx="7749200" cy="1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172" name="Google Shape;172;p1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79" name="Google Shape;179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1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5"/>
          <p:cNvSpPr txBox="1">
            <a:spLocks noGrp="1"/>
          </p:cNvSpPr>
          <p:nvPr>
            <p:ph type="title" hasCustomPrompt="1"/>
          </p:nvPr>
        </p:nvSpPr>
        <p:spPr>
          <a:xfrm flipH="1">
            <a:off x="3340384" y="2527800"/>
            <a:ext cx="1743600" cy="18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5"/>
          <p:cNvSpPr txBox="1">
            <a:spLocks noGrp="1"/>
          </p:cNvSpPr>
          <p:nvPr>
            <p:ph type="title" idx="2"/>
          </p:nvPr>
        </p:nvSpPr>
        <p:spPr>
          <a:xfrm>
            <a:off x="5198033" y="2527800"/>
            <a:ext cx="36536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pic>
        <p:nvPicPr>
          <p:cNvPr id="192" name="Google Shape;192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5"/>
          <p:cNvSpPr txBox="1">
            <a:spLocks noGrp="1"/>
          </p:cNvSpPr>
          <p:nvPr>
            <p:ph type="subTitle" idx="1"/>
          </p:nvPr>
        </p:nvSpPr>
        <p:spPr>
          <a:xfrm>
            <a:off x="5198033" y="3429000"/>
            <a:ext cx="36536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6"/>
          <p:cNvSpPr txBox="1">
            <a:spLocks noGrp="1"/>
          </p:cNvSpPr>
          <p:nvPr>
            <p:ph type="title"/>
          </p:nvPr>
        </p:nvSpPr>
        <p:spPr>
          <a:xfrm>
            <a:off x="2694300" y="714200"/>
            <a:ext cx="6803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1828367" y="714200"/>
            <a:ext cx="8535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pic>
        <p:nvPicPr>
          <p:cNvPr id="76" name="Google Shape;76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8"/>
          <p:cNvSpPr/>
          <p:nvPr/>
        </p:nvSpPr>
        <p:spPr>
          <a:xfrm flipH="1">
            <a:off x="-31915" y="5881091"/>
            <a:ext cx="2665444" cy="1003031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8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9"/>
          <p:cNvSpPr/>
          <p:nvPr/>
        </p:nvSpPr>
        <p:spPr>
          <a:xfrm flipH="1">
            <a:off x="-31916" y="5849121"/>
            <a:ext cx="2794088" cy="1051440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4542200" y="5396867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7" name="Google Shape;237;p19"/>
          <p:cNvSpPr txBox="1">
            <a:spLocks noGrp="1"/>
          </p:cNvSpPr>
          <p:nvPr>
            <p:ph type="subTitle" idx="2"/>
          </p:nvPr>
        </p:nvSpPr>
        <p:spPr>
          <a:xfrm>
            <a:off x="7928959" y="4766644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8" name="Google Shape;238;p19"/>
          <p:cNvSpPr txBox="1">
            <a:spLocks noGrp="1"/>
          </p:cNvSpPr>
          <p:nvPr>
            <p:ph type="subTitle" idx="3"/>
          </p:nvPr>
        </p:nvSpPr>
        <p:spPr>
          <a:xfrm>
            <a:off x="7928959" y="42058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9" name="Google Shape;239;p19"/>
          <p:cNvSpPr txBox="1">
            <a:spLocks noGrp="1"/>
          </p:cNvSpPr>
          <p:nvPr>
            <p:ph type="subTitle" idx="4"/>
          </p:nvPr>
        </p:nvSpPr>
        <p:spPr>
          <a:xfrm>
            <a:off x="1155425" y="4766631"/>
            <a:ext cx="31076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0" name="Google Shape;240;p19"/>
          <p:cNvSpPr txBox="1">
            <a:spLocks noGrp="1"/>
          </p:cNvSpPr>
          <p:nvPr>
            <p:ph type="subTitle" idx="5"/>
          </p:nvPr>
        </p:nvSpPr>
        <p:spPr>
          <a:xfrm>
            <a:off x="1155425" y="4205817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1" name="Google Shape;241;p19"/>
          <p:cNvSpPr txBox="1">
            <a:spLocks noGrp="1"/>
          </p:cNvSpPr>
          <p:nvPr>
            <p:ph type="subTitle" idx="6"/>
          </p:nvPr>
        </p:nvSpPr>
        <p:spPr>
          <a:xfrm>
            <a:off x="4542200" y="4836067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2" name="Google Shape;242;p19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9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9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9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9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9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9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9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0"/>
          <p:cNvSpPr txBox="1">
            <a:spLocks noGrp="1"/>
          </p:cNvSpPr>
          <p:nvPr>
            <p:ph type="subTitle" idx="1"/>
          </p:nvPr>
        </p:nvSpPr>
        <p:spPr>
          <a:xfrm>
            <a:off x="4542200" y="4234133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5" name="Google Shape;255;p20"/>
          <p:cNvSpPr txBox="1">
            <a:spLocks noGrp="1"/>
          </p:cNvSpPr>
          <p:nvPr>
            <p:ph type="subTitle" idx="2"/>
          </p:nvPr>
        </p:nvSpPr>
        <p:spPr>
          <a:xfrm>
            <a:off x="7811465" y="4234140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6" name="Google Shape;256;p20"/>
          <p:cNvSpPr txBox="1">
            <a:spLocks noGrp="1"/>
          </p:cNvSpPr>
          <p:nvPr>
            <p:ph type="subTitle" idx="3"/>
          </p:nvPr>
        </p:nvSpPr>
        <p:spPr>
          <a:xfrm>
            <a:off x="7811465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7" name="Google Shape;257;p20"/>
          <p:cNvSpPr txBox="1">
            <a:spLocks noGrp="1"/>
          </p:cNvSpPr>
          <p:nvPr>
            <p:ph type="subTitle" idx="4"/>
          </p:nvPr>
        </p:nvSpPr>
        <p:spPr>
          <a:xfrm>
            <a:off x="1272933" y="4234133"/>
            <a:ext cx="31076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8" name="Google Shape;258;p20"/>
          <p:cNvSpPr txBox="1">
            <a:spLocks noGrp="1"/>
          </p:cNvSpPr>
          <p:nvPr>
            <p:ph type="subTitle" idx="5"/>
          </p:nvPr>
        </p:nvSpPr>
        <p:spPr>
          <a:xfrm>
            <a:off x="1272933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9" name="Google Shape;259;p20"/>
          <p:cNvSpPr txBox="1">
            <a:spLocks noGrp="1"/>
          </p:cNvSpPr>
          <p:nvPr>
            <p:ph type="subTitle" idx="6"/>
          </p:nvPr>
        </p:nvSpPr>
        <p:spPr>
          <a:xfrm>
            <a:off x="4542200" y="3673333"/>
            <a:ext cx="310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0" name="Google Shape;260;p2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/>
          </p:nvPr>
        </p:nvSpPr>
        <p:spPr>
          <a:xfrm>
            <a:off x="3295400" y="714200"/>
            <a:ext cx="56012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1"/>
          <p:cNvSpPr/>
          <p:nvPr/>
        </p:nvSpPr>
        <p:spPr>
          <a:xfrm rot="5400000">
            <a:off x="48296" y="-130055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1"/>
          </p:nvPr>
        </p:nvSpPr>
        <p:spPr>
          <a:xfrm>
            <a:off x="7106701" y="3467520"/>
            <a:ext cx="3777200" cy="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4" name="Google Shape;274;p21"/>
          <p:cNvSpPr txBox="1">
            <a:spLocks noGrp="1"/>
          </p:cNvSpPr>
          <p:nvPr>
            <p:ph type="subTitle" idx="2"/>
          </p:nvPr>
        </p:nvSpPr>
        <p:spPr>
          <a:xfrm>
            <a:off x="7106699" y="2771333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5" name="Google Shape;275;p21"/>
          <p:cNvSpPr txBox="1">
            <a:spLocks noGrp="1"/>
          </p:cNvSpPr>
          <p:nvPr>
            <p:ph type="subTitle" idx="3"/>
          </p:nvPr>
        </p:nvSpPr>
        <p:spPr>
          <a:xfrm>
            <a:off x="2106613" y="3467520"/>
            <a:ext cx="3777200" cy="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6" name="Google Shape;276;p21"/>
          <p:cNvSpPr txBox="1">
            <a:spLocks noGrp="1"/>
          </p:cNvSpPr>
          <p:nvPr>
            <p:ph type="subTitle" idx="4"/>
          </p:nvPr>
        </p:nvSpPr>
        <p:spPr>
          <a:xfrm>
            <a:off x="2106467" y="2771333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7" name="Google Shape;277;p21"/>
          <p:cNvSpPr txBox="1">
            <a:spLocks noGrp="1"/>
          </p:cNvSpPr>
          <p:nvPr>
            <p:ph type="subTitle" idx="5"/>
          </p:nvPr>
        </p:nvSpPr>
        <p:spPr>
          <a:xfrm>
            <a:off x="2106613" y="5012841"/>
            <a:ext cx="37772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8" name="Google Shape;278;p21"/>
          <p:cNvSpPr txBox="1">
            <a:spLocks noGrp="1"/>
          </p:cNvSpPr>
          <p:nvPr>
            <p:ph type="subTitle" idx="6"/>
          </p:nvPr>
        </p:nvSpPr>
        <p:spPr>
          <a:xfrm>
            <a:off x="2106467" y="4316335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9" name="Google Shape;279;p21"/>
          <p:cNvSpPr txBox="1">
            <a:spLocks noGrp="1"/>
          </p:cNvSpPr>
          <p:nvPr>
            <p:ph type="subTitle" idx="7"/>
          </p:nvPr>
        </p:nvSpPr>
        <p:spPr>
          <a:xfrm>
            <a:off x="7106671" y="5012841"/>
            <a:ext cx="37772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0" name="Google Shape;280;p21"/>
          <p:cNvSpPr txBox="1">
            <a:spLocks noGrp="1"/>
          </p:cNvSpPr>
          <p:nvPr>
            <p:ph type="subTitle" idx="8"/>
          </p:nvPr>
        </p:nvSpPr>
        <p:spPr>
          <a:xfrm>
            <a:off x="7106667" y="4316335"/>
            <a:ext cx="3777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1" name="Google Shape;281;p2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1"/>
          <p:cNvSpPr txBox="1">
            <a:spLocks noGrp="1"/>
          </p:cNvSpPr>
          <p:nvPr>
            <p:ph type="title"/>
          </p:nvPr>
        </p:nvSpPr>
        <p:spPr>
          <a:xfrm>
            <a:off x="3998533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89" name="Google Shape;289;p21"/>
          <p:cNvSpPr txBox="1">
            <a:spLocks noGrp="1"/>
          </p:cNvSpPr>
          <p:nvPr>
            <p:ph type="subTitle" idx="9"/>
          </p:nvPr>
        </p:nvSpPr>
        <p:spPr>
          <a:xfrm>
            <a:off x="3296933" y="1473400"/>
            <a:ext cx="55980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2"/>
          <p:cNvSpPr/>
          <p:nvPr/>
        </p:nvSpPr>
        <p:spPr>
          <a:xfrm flipH="1">
            <a:off x="-31920" y="5590243"/>
            <a:ext cx="3425469" cy="1289035"/>
          </a:xfrm>
          <a:custGeom>
            <a:avLst/>
            <a:gdLst/>
            <a:ahLst/>
            <a:cxnLst/>
            <a:rect l="l" t="t" r="r" b="b"/>
            <a:pathLst>
              <a:path w="14039" h="5283" extrusionOk="0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2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22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2"/>
          <p:cNvSpPr txBox="1">
            <a:spLocks noGrp="1"/>
          </p:cNvSpPr>
          <p:nvPr>
            <p:ph type="subTitle" idx="1"/>
          </p:nvPr>
        </p:nvSpPr>
        <p:spPr>
          <a:xfrm>
            <a:off x="8241751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6" name="Google Shape;296;p22"/>
          <p:cNvSpPr txBox="1">
            <a:spLocks noGrp="1"/>
          </p:cNvSpPr>
          <p:nvPr>
            <p:ph type="subTitle" idx="2"/>
          </p:nvPr>
        </p:nvSpPr>
        <p:spPr>
          <a:xfrm>
            <a:off x="8241751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7" name="Google Shape;297;p22"/>
          <p:cNvSpPr txBox="1">
            <a:spLocks noGrp="1"/>
          </p:cNvSpPr>
          <p:nvPr>
            <p:ph type="subTitle" idx="3"/>
          </p:nvPr>
        </p:nvSpPr>
        <p:spPr>
          <a:xfrm>
            <a:off x="4698633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8" name="Google Shape;298;p22"/>
          <p:cNvSpPr txBox="1">
            <a:spLocks noGrp="1"/>
          </p:cNvSpPr>
          <p:nvPr>
            <p:ph type="subTitle" idx="4"/>
          </p:nvPr>
        </p:nvSpPr>
        <p:spPr>
          <a:xfrm>
            <a:off x="4698633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9" name="Google Shape;299;p22"/>
          <p:cNvSpPr txBox="1">
            <a:spLocks noGrp="1"/>
          </p:cNvSpPr>
          <p:nvPr>
            <p:ph type="subTitle" idx="5"/>
          </p:nvPr>
        </p:nvSpPr>
        <p:spPr>
          <a:xfrm>
            <a:off x="2925433" y="5417008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0" name="Google Shape;300;p22"/>
          <p:cNvSpPr txBox="1">
            <a:spLocks noGrp="1"/>
          </p:cNvSpPr>
          <p:nvPr>
            <p:ph type="subTitle" idx="6"/>
          </p:nvPr>
        </p:nvSpPr>
        <p:spPr>
          <a:xfrm>
            <a:off x="2925433" y="4957800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1" name="Google Shape;301;p22"/>
          <p:cNvSpPr txBox="1">
            <a:spLocks noGrp="1"/>
          </p:cNvSpPr>
          <p:nvPr>
            <p:ph type="subTitle" idx="7"/>
          </p:nvPr>
        </p:nvSpPr>
        <p:spPr>
          <a:xfrm>
            <a:off x="6471184" y="5417008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2" name="Google Shape;302;p22"/>
          <p:cNvSpPr txBox="1">
            <a:spLocks noGrp="1"/>
          </p:cNvSpPr>
          <p:nvPr>
            <p:ph type="subTitle" idx="8"/>
          </p:nvPr>
        </p:nvSpPr>
        <p:spPr>
          <a:xfrm>
            <a:off x="6471184" y="4957800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3" name="Google Shape;303;p22"/>
          <p:cNvSpPr txBox="1">
            <a:spLocks noGrp="1"/>
          </p:cNvSpPr>
          <p:nvPr>
            <p:ph type="subTitle" idx="9"/>
          </p:nvPr>
        </p:nvSpPr>
        <p:spPr>
          <a:xfrm>
            <a:off x="1155484" y="3323435"/>
            <a:ext cx="2794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4" name="Google Shape;304;p22"/>
          <p:cNvSpPr txBox="1">
            <a:spLocks noGrp="1"/>
          </p:cNvSpPr>
          <p:nvPr>
            <p:ph type="subTitle" idx="13"/>
          </p:nvPr>
        </p:nvSpPr>
        <p:spPr>
          <a:xfrm>
            <a:off x="1155484" y="2864227"/>
            <a:ext cx="2794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5" name="Google Shape;305;p2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2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2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2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22"/>
          <p:cNvSpPr txBox="1">
            <a:spLocks noGrp="1"/>
          </p:cNvSpPr>
          <p:nvPr>
            <p:ph type="title"/>
          </p:nvPr>
        </p:nvSpPr>
        <p:spPr>
          <a:xfrm>
            <a:off x="3358467" y="714200"/>
            <a:ext cx="5475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3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3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3"/>
          <p:cNvSpPr txBox="1">
            <a:spLocks noGrp="1"/>
          </p:cNvSpPr>
          <p:nvPr>
            <p:ph type="subTitle" idx="1"/>
          </p:nvPr>
        </p:nvSpPr>
        <p:spPr>
          <a:xfrm>
            <a:off x="7644919" y="54224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8" name="Google Shape;318;p23"/>
          <p:cNvSpPr txBox="1">
            <a:spLocks noGrp="1"/>
          </p:cNvSpPr>
          <p:nvPr>
            <p:ph type="subTitle" idx="2"/>
          </p:nvPr>
        </p:nvSpPr>
        <p:spPr>
          <a:xfrm>
            <a:off x="2595819" y="54224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9" name="Google Shape;319;p23"/>
          <p:cNvSpPr txBox="1">
            <a:spLocks noGrp="1"/>
          </p:cNvSpPr>
          <p:nvPr>
            <p:ph type="subTitle" idx="3"/>
          </p:nvPr>
        </p:nvSpPr>
        <p:spPr>
          <a:xfrm>
            <a:off x="7644919" y="2434444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0" name="Google Shape;320;p23"/>
          <p:cNvSpPr txBox="1">
            <a:spLocks noGrp="1"/>
          </p:cNvSpPr>
          <p:nvPr>
            <p:ph type="subTitle" idx="4"/>
          </p:nvPr>
        </p:nvSpPr>
        <p:spPr>
          <a:xfrm>
            <a:off x="7644919" y="1943015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1" name="Google Shape;321;p23"/>
          <p:cNvSpPr txBox="1">
            <a:spLocks noGrp="1"/>
          </p:cNvSpPr>
          <p:nvPr>
            <p:ph type="subTitle" idx="5"/>
          </p:nvPr>
        </p:nvSpPr>
        <p:spPr>
          <a:xfrm>
            <a:off x="2595819" y="2434444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2" name="Google Shape;322;p23"/>
          <p:cNvSpPr txBox="1">
            <a:spLocks noGrp="1"/>
          </p:cNvSpPr>
          <p:nvPr>
            <p:ph type="subTitle" idx="6"/>
          </p:nvPr>
        </p:nvSpPr>
        <p:spPr>
          <a:xfrm>
            <a:off x="2595819" y="1943015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3" name="Google Shape;323;p23"/>
          <p:cNvSpPr txBox="1">
            <a:spLocks noGrp="1"/>
          </p:cNvSpPr>
          <p:nvPr>
            <p:ph type="subTitle" idx="7"/>
          </p:nvPr>
        </p:nvSpPr>
        <p:spPr>
          <a:xfrm>
            <a:off x="7644919" y="3928423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4" name="Google Shape;324;p23"/>
          <p:cNvSpPr txBox="1">
            <a:spLocks noGrp="1"/>
          </p:cNvSpPr>
          <p:nvPr>
            <p:ph type="subTitle" idx="8"/>
          </p:nvPr>
        </p:nvSpPr>
        <p:spPr>
          <a:xfrm>
            <a:off x="7644919" y="3437011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5" name="Google Shape;325;p23"/>
          <p:cNvSpPr txBox="1">
            <a:spLocks noGrp="1"/>
          </p:cNvSpPr>
          <p:nvPr>
            <p:ph type="subTitle" idx="9"/>
          </p:nvPr>
        </p:nvSpPr>
        <p:spPr>
          <a:xfrm>
            <a:off x="2595819" y="3928423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6" name="Google Shape;326;p23"/>
          <p:cNvSpPr txBox="1">
            <a:spLocks noGrp="1"/>
          </p:cNvSpPr>
          <p:nvPr>
            <p:ph type="subTitle" idx="13"/>
          </p:nvPr>
        </p:nvSpPr>
        <p:spPr>
          <a:xfrm>
            <a:off x="2595819" y="343699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7" name="Google Shape;327;p23"/>
          <p:cNvSpPr txBox="1">
            <a:spLocks noGrp="1"/>
          </p:cNvSpPr>
          <p:nvPr>
            <p:ph type="subTitle" idx="14"/>
          </p:nvPr>
        </p:nvSpPr>
        <p:spPr>
          <a:xfrm>
            <a:off x="7644919" y="493097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8" name="Google Shape;328;p23"/>
          <p:cNvSpPr txBox="1">
            <a:spLocks noGrp="1"/>
          </p:cNvSpPr>
          <p:nvPr>
            <p:ph type="subTitle" idx="15"/>
          </p:nvPr>
        </p:nvSpPr>
        <p:spPr>
          <a:xfrm>
            <a:off x="2595819" y="493097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9" name="Google Shape;329;p23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23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23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23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3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3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3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3"/>
          <p:cNvSpPr txBox="1">
            <a:spLocks noGrp="1"/>
          </p:cNvSpPr>
          <p:nvPr>
            <p:ph type="title"/>
          </p:nvPr>
        </p:nvSpPr>
        <p:spPr>
          <a:xfrm>
            <a:off x="952233" y="714200"/>
            <a:ext cx="10287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4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4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4"/>
          <p:cNvSpPr txBox="1">
            <a:spLocks noGrp="1"/>
          </p:cNvSpPr>
          <p:nvPr>
            <p:ph type="title" hasCustomPrompt="1"/>
          </p:nvPr>
        </p:nvSpPr>
        <p:spPr>
          <a:xfrm>
            <a:off x="3867584" y="1188167"/>
            <a:ext cx="4456800" cy="1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24"/>
          <p:cNvSpPr txBox="1">
            <a:spLocks noGrp="1"/>
          </p:cNvSpPr>
          <p:nvPr>
            <p:ph type="subTitle" idx="1"/>
          </p:nvPr>
        </p:nvSpPr>
        <p:spPr>
          <a:xfrm>
            <a:off x="3867584" y="2237867"/>
            <a:ext cx="44568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3" name="Google Shape;343;p24"/>
          <p:cNvSpPr txBox="1">
            <a:spLocks noGrp="1"/>
          </p:cNvSpPr>
          <p:nvPr>
            <p:ph type="title" idx="2" hasCustomPrompt="1"/>
          </p:nvPr>
        </p:nvSpPr>
        <p:spPr>
          <a:xfrm>
            <a:off x="3867584" y="3958133"/>
            <a:ext cx="4456800" cy="1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4" name="Google Shape;344;p24"/>
          <p:cNvSpPr txBox="1">
            <a:spLocks noGrp="1"/>
          </p:cNvSpPr>
          <p:nvPr>
            <p:ph type="subTitle" idx="3"/>
          </p:nvPr>
        </p:nvSpPr>
        <p:spPr>
          <a:xfrm>
            <a:off x="3867584" y="5007833"/>
            <a:ext cx="44568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5" name="Google Shape;345;p24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4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4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4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4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4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4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5"/>
          <p:cNvSpPr txBox="1">
            <a:spLocks noGrp="1"/>
          </p:cNvSpPr>
          <p:nvPr>
            <p:ph type="body" idx="1"/>
          </p:nvPr>
        </p:nvSpPr>
        <p:spPr>
          <a:xfrm>
            <a:off x="2997767" y="25101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●"/>
              <a:defRPr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 panose="02000505000000020004"/>
              <a:buChar char="■"/>
              <a:defRPr/>
            </a:lvl9pPr>
          </a:lstStyle>
          <a:p/>
        </p:txBody>
      </p:sp>
      <p:sp>
        <p:nvSpPr>
          <p:cNvPr id="357" name="Google Shape;357;p2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5"/>
          <p:cNvSpPr txBox="1">
            <a:spLocks noGrp="1"/>
          </p:cNvSpPr>
          <p:nvPr>
            <p:ph type="title"/>
          </p:nvPr>
        </p:nvSpPr>
        <p:spPr>
          <a:xfrm>
            <a:off x="3998567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6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6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6"/>
          <p:cNvSpPr txBox="1">
            <a:spLocks noGrp="1"/>
          </p:cNvSpPr>
          <p:nvPr>
            <p:ph type="subTitle" idx="1"/>
          </p:nvPr>
        </p:nvSpPr>
        <p:spPr>
          <a:xfrm>
            <a:off x="6617751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0" name="Google Shape;370;p26"/>
          <p:cNvSpPr txBox="1">
            <a:spLocks noGrp="1"/>
          </p:cNvSpPr>
          <p:nvPr>
            <p:ph type="title"/>
          </p:nvPr>
        </p:nvSpPr>
        <p:spPr>
          <a:xfrm>
            <a:off x="6617700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1" name="Google Shape;371;p26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6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6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6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6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6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6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7"/>
          <p:cNvSpPr txBox="1">
            <a:spLocks noGrp="1"/>
          </p:cNvSpPr>
          <p:nvPr>
            <p:ph type="subTitle" idx="1"/>
          </p:nvPr>
        </p:nvSpPr>
        <p:spPr>
          <a:xfrm>
            <a:off x="1621167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0" name="Google Shape;390;p27"/>
          <p:cNvSpPr txBox="1">
            <a:spLocks noGrp="1"/>
          </p:cNvSpPr>
          <p:nvPr>
            <p:ph type="title"/>
          </p:nvPr>
        </p:nvSpPr>
        <p:spPr>
          <a:xfrm>
            <a:off x="1621151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1338467" y="1212733"/>
            <a:ext cx="4221200" cy="23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" name="Google Shape;88;p7"/>
          <p:cNvSpPr txBox="1">
            <a:spLocks noGrp="1"/>
          </p:cNvSpPr>
          <p:nvPr>
            <p:ph type="subTitle" idx="1"/>
          </p:nvPr>
        </p:nvSpPr>
        <p:spPr>
          <a:xfrm>
            <a:off x="1338467" y="4343200"/>
            <a:ext cx="4221200" cy="1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89" name="Google Shape;89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 txBox="1">
            <a:spLocks noGrp="1"/>
          </p:cNvSpPr>
          <p:nvPr>
            <p:ph type="subTitle" idx="1"/>
          </p:nvPr>
        </p:nvSpPr>
        <p:spPr>
          <a:xfrm>
            <a:off x="6611433" y="3598900"/>
            <a:ext cx="4154000" cy="1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3" name="Google Shape;403;p28"/>
          <p:cNvSpPr txBox="1">
            <a:spLocks noGrp="1"/>
          </p:cNvSpPr>
          <p:nvPr>
            <p:ph type="title"/>
          </p:nvPr>
        </p:nvSpPr>
        <p:spPr>
          <a:xfrm>
            <a:off x="6611400" y="1883100"/>
            <a:ext cx="4154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9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9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9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9"/>
          <p:cNvSpPr txBox="1">
            <a:spLocks noGrp="1"/>
          </p:cNvSpPr>
          <p:nvPr>
            <p:ph type="subTitle" idx="1"/>
          </p:nvPr>
        </p:nvSpPr>
        <p:spPr>
          <a:xfrm>
            <a:off x="6421617" y="630167"/>
            <a:ext cx="3986000" cy="11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6" name="Google Shape;416;p29"/>
          <p:cNvSpPr txBox="1">
            <a:spLocks noGrp="1"/>
          </p:cNvSpPr>
          <p:nvPr>
            <p:ph type="title"/>
          </p:nvPr>
        </p:nvSpPr>
        <p:spPr>
          <a:xfrm>
            <a:off x="2385008" y="714205"/>
            <a:ext cx="3580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3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3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3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3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3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3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30"/>
          <p:cNvSpPr txBox="1">
            <a:spLocks noGrp="1"/>
          </p:cNvSpPr>
          <p:nvPr>
            <p:ph type="subTitle" idx="1"/>
          </p:nvPr>
        </p:nvSpPr>
        <p:spPr>
          <a:xfrm>
            <a:off x="6471833" y="3610484"/>
            <a:ext cx="4370000" cy="18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9" name="Google Shape;429;p30"/>
          <p:cNvSpPr txBox="1">
            <a:spLocks noGrp="1"/>
          </p:cNvSpPr>
          <p:nvPr>
            <p:ph type="title"/>
          </p:nvPr>
        </p:nvSpPr>
        <p:spPr>
          <a:xfrm>
            <a:off x="6471833" y="2121833"/>
            <a:ext cx="4370000" cy="9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1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31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31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31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31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31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31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31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31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31"/>
          <p:cNvSpPr txBox="1">
            <a:spLocks noGrp="1"/>
          </p:cNvSpPr>
          <p:nvPr>
            <p:ph type="subTitle" idx="1"/>
          </p:nvPr>
        </p:nvSpPr>
        <p:spPr>
          <a:xfrm>
            <a:off x="2688420" y="2812200"/>
            <a:ext cx="48100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2" name="Google Shape;442;p31"/>
          <p:cNvSpPr txBox="1">
            <a:spLocks noGrp="1"/>
          </p:cNvSpPr>
          <p:nvPr>
            <p:ph type="body" idx="2"/>
          </p:nvPr>
        </p:nvSpPr>
        <p:spPr>
          <a:xfrm>
            <a:off x="2688400" y="3281400"/>
            <a:ext cx="7394800" cy="2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○"/>
              <a:defRPr sz="1600">
                <a:solidFill>
                  <a:schemeClr val="dk1"/>
                </a:solidFill>
              </a:defRPr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■"/>
              <a:defRPr>
                <a:solidFill>
                  <a:schemeClr val="dk1"/>
                </a:solidFill>
              </a:defRPr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●"/>
              <a:defRPr>
                <a:solidFill>
                  <a:schemeClr val="dk1"/>
                </a:solidFill>
              </a:defRPr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○"/>
              <a:defRPr>
                <a:solidFill>
                  <a:schemeClr val="dk1"/>
                </a:solidFill>
              </a:defRPr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■"/>
              <a:defRPr>
                <a:solidFill>
                  <a:schemeClr val="dk1"/>
                </a:solidFill>
              </a:defRPr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●"/>
              <a:defRPr>
                <a:solidFill>
                  <a:schemeClr val="dk1"/>
                </a:solidFill>
              </a:defRPr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○"/>
              <a:defRPr>
                <a:solidFill>
                  <a:schemeClr val="dk1"/>
                </a:solidFill>
              </a:defRPr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3" name="Google Shape;443;p31"/>
          <p:cNvSpPr txBox="1">
            <a:spLocks noGrp="1"/>
          </p:cNvSpPr>
          <p:nvPr>
            <p:ph type="subTitle" idx="3"/>
          </p:nvPr>
        </p:nvSpPr>
        <p:spPr>
          <a:xfrm>
            <a:off x="2593267" y="1976400"/>
            <a:ext cx="70056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5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4" name="Google Shape;444;p31"/>
          <p:cNvSpPr txBox="1">
            <a:spLocks noGrp="1"/>
          </p:cNvSpPr>
          <p:nvPr>
            <p:ph type="title"/>
          </p:nvPr>
        </p:nvSpPr>
        <p:spPr>
          <a:xfrm>
            <a:off x="3076967" y="714200"/>
            <a:ext cx="60380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2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32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32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32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32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32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32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32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32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32"/>
          <p:cNvSpPr txBox="1">
            <a:spLocks noGrp="1"/>
          </p:cNvSpPr>
          <p:nvPr>
            <p:ph type="title"/>
          </p:nvPr>
        </p:nvSpPr>
        <p:spPr>
          <a:xfrm>
            <a:off x="3998600" y="714200"/>
            <a:ext cx="41948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457" name="Google Shape;457;p32"/>
          <p:cNvSpPr txBox="1">
            <a:spLocks noGrp="1"/>
          </p:cNvSpPr>
          <p:nvPr>
            <p:ph type="subTitle" idx="1"/>
          </p:nvPr>
        </p:nvSpPr>
        <p:spPr>
          <a:xfrm>
            <a:off x="2688400" y="2813400"/>
            <a:ext cx="44328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335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8" name="Google Shape;458;p32"/>
          <p:cNvSpPr txBox="1">
            <a:spLocks noGrp="1"/>
          </p:cNvSpPr>
          <p:nvPr>
            <p:ph type="body" idx="2"/>
          </p:nvPr>
        </p:nvSpPr>
        <p:spPr>
          <a:xfrm>
            <a:off x="2688400" y="3282600"/>
            <a:ext cx="6815200" cy="2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○"/>
              <a:defRPr sz="1600">
                <a:solidFill>
                  <a:schemeClr val="dk1"/>
                </a:solidFill>
              </a:defRPr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■"/>
              <a:defRPr>
                <a:solidFill>
                  <a:schemeClr val="dk1"/>
                </a:solidFill>
              </a:defRPr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●"/>
              <a:defRPr>
                <a:solidFill>
                  <a:schemeClr val="dk1"/>
                </a:solidFill>
              </a:defRPr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○"/>
              <a:defRPr>
                <a:solidFill>
                  <a:schemeClr val="dk1"/>
                </a:solidFill>
              </a:defRPr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■"/>
              <a:defRPr>
                <a:solidFill>
                  <a:schemeClr val="dk1"/>
                </a:solidFill>
              </a:defRPr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●"/>
              <a:defRPr>
                <a:solidFill>
                  <a:schemeClr val="dk1"/>
                </a:solidFill>
              </a:defRPr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○"/>
              <a:defRPr>
                <a:solidFill>
                  <a:schemeClr val="dk1"/>
                </a:solidFill>
              </a:defRPr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2000505000000020004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9" name="Google Shape;459;p32"/>
          <p:cNvSpPr txBox="1">
            <a:spLocks noGrp="1"/>
          </p:cNvSpPr>
          <p:nvPr>
            <p:ph type="subTitle" idx="3"/>
          </p:nvPr>
        </p:nvSpPr>
        <p:spPr>
          <a:xfrm>
            <a:off x="2781900" y="1976400"/>
            <a:ext cx="6628400" cy="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5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33"/>
          <p:cNvGrpSpPr/>
          <p:nvPr/>
        </p:nvGrpSpPr>
        <p:grpSpPr>
          <a:xfrm>
            <a:off x="2795170" y="1491367"/>
            <a:ext cx="5963041" cy="4903451"/>
            <a:chOff x="2096377" y="1118525"/>
            <a:chExt cx="4472281" cy="3677588"/>
          </a:xfrm>
        </p:grpSpPr>
        <p:sp>
          <p:nvSpPr>
            <p:cNvPr id="463" name="Google Shape;463;p33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33"/>
          <p:cNvSpPr txBox="1">
            <a:spLocks noGrp="1"/>
          </p:cNvSpPr>
          <p:nvPr>
            <p:ph type="ctrTitle"/>
          </p:nvPr>
        </p:nvSpPr>
        <p:spPr>
          <a:xfrm>
            <a:off x="4067731" y="798267"/>
            <a:ext cx="3422800" cy="10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466" name="Google Shape;466;p33"/>
          <p:cNvSpPr txBox="1">
            <a:spLocks noGrp="1"/>
          </p:cNvSpPr>
          <p:nvPr>
            <p:ph type="subTitle" idx="1"/>
          </p:nvPr>
        </p:nvSpPr>
        <p:spPr>
          <a:xfrm>
            <a:off x="3394251" y="2993167"/>
            <a:ext cx="48232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467" name="Google Shape;467;p33"/>
          <p:cNvSpPr txBox="1">
            <a:spLocks noGrp="1"/>
          </p:cNvSpPr>
          <p:nvPr>
            <p:ph type="subTitle" idx="2"/>
          </p:nvPr>
        </p:nvSpPr>
        <p:spPr>
          <a:xfrm>
            <a:off x="3394233" y="2374933"/>
            <a:ext cx="48232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468" name="Google Shape;468;p33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33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33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33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33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33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33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33"/>
          <p:cNvSpPr/>
          <p:nvPr/>
        </p:nvSpPr>
        <p:spPr>
          <a:xfrm>
            <a:off x="11002367" y="0"/>
            <a:ext cx="474800" cy="695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33"/>
          <p:cNvSpPr txBox="1"/>
          <p:nvPr/>
        </p:nvSpPr>
        <p:spPr>
          <a:xfrm>
            <a:off x="3236751" y="4696733"/>
            <a:ext cx="51416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CREDITS: This presentation template was created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3"/>
              </a:rPr>
              <a:t>Slidesgo</a:t>
            </a:r>
            <a:r>
              <a:rPr lang="en-GB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including icons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4"/>
              </a:rPr>
              <a:t>Flaticon</a:t>
            </a:r>
            <a:r>
              <a:rPr lang="en-GB" sz="16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and infographics &amp; images by </a:t>
            </a:r>
            <a:r>
              <a:rPr lang="en-GB" sz="1600" b="1">
                <a:solidFill>
                  <a:schemeClr val="hlink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5"/>
              </a:rPr>
              <a:t>Freepi</a:t>
            </a:r>
            <a:r>
              <a:rPr lang="en-GB" sz="1600" b="1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k</a:t>
            </a:r>
            <a:endParaRPr sz="1600" b="1">
              <a:solidFill>
                <a:schemeClr val="dk1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" name="Google Shape;479;p34"/>
          <p:cNvGrpSpPr/>
          <p:nvPr/>
        </p:nvGrpSpPr>
        <p:grpSpPr>
          <a:xfrm>
            <a:off x="2795170" y="1491367"/>
            <a:ext cx="5963041" cy="4903451"/>
            <a:chOff x="2096377" y="1118525"/>
            <a:chExt cx="4472281" cy="3677588"/>
          </a:xfrm>
        </p:grpSpPr>
        <p:sp>
          <p:nvSpPr>
            <p:cNvPr id="480" name="Google Shape;480;p34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2" name="Google Shape;482;p34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34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34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34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34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34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34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34"/>
          <p:cNvSpPr/>
          <p:nvPr/>
        </p:nvSpPr>
        <p:spPr>
          <a:xfrm>
            <a:off x="11002367" y="0"/>
            <a:ext cx="474800" cy="695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3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5"/>
          <p:cNvSpPr/>
          <p:nvPr/>
        </p:nvSpPr>
        <p:spPr>
          <a:xfrm rot="10800000">
            <a:off x="10883263" y="-51871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35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5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35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35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35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35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35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35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35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5" name="Freeform 3"/>
            <p:cNvSpPr/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" name="Freeform 4"/>
            <p:cNvSpPr>
              <a:spLocks noChangeArrowheads="1"/>
            </p:cNvSpPr>
            <p:nvPr/>
          </p:nvSpPr>
          <p:spPr bwMode="auto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" name="Freeform 5"/>
            <p:cNvSpPr>
              <a:spLocks noChangeArrowheads="1"/>
            </p:cNvSpPr>
            <p:nvPr/>
          </p:nvSpPr>
          <p:spPr bwMode="auto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" name="Freeform 6"/>
            <p:cNvSpPr>
              <a:spLocks noChangeArrowheads="1"/>
            </p:cNvSpPr>
            <p:nvPr/>
          </p:nvSpPr>
          <p:spPr bwMode="auto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" name="Freeform 7"/>
            <p:cNvSpPr>
              <a:spLocks noChangeArrowheads="1"/>
            </p:cNvSpPr>
            <p:nvPr/>
          </p:nvSpPr>
          <p:spPr bwMode="auto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8 w 2570"/>
                <a:gd name="T87" fmla="*/ 0 h 2266"/>
                <a:gd name="T88" fmla="*/ 2006 w 2570"/>
                <a:gd name="T89" fmla="*/ 60 h 2266"/>
                <a:gd name="T90" fmla="*/ 1808 w 2570"/>
                <a:gd name="T91" fmla="*/ 337 h 2266"/>
                <a:gd name="T92" fmla="*/ 1687 w 2570"/>
                <a:gd name="T93" fmla="*/ 588 h 2266"/>
                <a:gd name="T94" fmla="*/ 1687 w 2570"/>
                <a:gd name="T95" fmla="*/ 343 h 2266"/>
                <a:gd name="T96" fmla="*/ 1585 w 2570"/>
                <a:gd name="T97" fmla="*/ 12 h 2266"/>
                <a:gd name="T98" fmla="*/ 786 w 2570"/>
                <a:gd name="T99" fmla="*/ 0 h 2266"/>
                <a:gd name="T100" fmla="*/ 756 w 2570"/>
                <a:gd name="T101" fmla="*/ 463 h 22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" name="Freeform 8"/>
            <p:cNvSpPr>
              <a:spLocks noChangeArrowheads="1"/>
            </p:cNvSpPr>
            <p:nvPr/>
          </p:nvSpPr>
          <p:spPr bwMode="auto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" name="Freeform 9"/>
            <p:cNvSpPr>
              <a:spLocks noChangeArrowheads="1"/>
            </p:cNvSpPr>
            <p:nvPr/>
          </p:nvSpPr>
          <p:spPr bwMode="auto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" name="Freeform 10"/>
            <p:cNvSpPr>
              <a:spLocks noChangeArrowheads="1"/>
            </p:cNvSpPr>
            <p:nvPr/>
          </p:nvSpPr>
          <p:spPr bwMode="auto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" name="Freeform 11"/>
            <p:cNvSpPr>
              <a:spLocks noChangeArrowheads="1"/>
            </p:cNvSpPr>
            <p:nvPr/>
          </p:nvSpPr>
          <p:spPr bwMode="auto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defRPr/>
              </a:pPr>
              <a:endParaRPr lang="vi-VN" sz="180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defRPr/>
              </a:pPr>
              <a:endParaRPr lang="vi-VN" sz="1800"/>
            </a:p>
          </p:txBody>
        </p:sp>
        <p:sp>
          <p:nvSpPr>
            <p:cNvPr id="16" name="Freeform 14"/>
            <p:cNvSpPr/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7" name="Freeform 15"/>
            <p:cNvSpPr/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8" name="Freeform 16"/>
            <p:cNvSpPr/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9" name="Freeform 17"/>
            <p:cNvSpPr>
              <a:spLocks noChangeArrowheads="1"/>
            </p:cNvSpPr>
            <p:nvPr/>
          </p:nvSpPr>
          <p:spPr bwMode="auto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18"/>
            <p:cNvSpPr>
              <a:spLocks noChangeArrowheads="1"/>
            </p:cNvSpPr>
            <p:nvPr/>
          </p:nvSpPr>
          <p:spPr bwMode="auto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Freeform 19"/>
            <p:cNvSpPr/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22" name="Freeform 20"/>
            <p:cNvSpPr>
              <a:spLocks noChangeArrowheads="1"/>
            </p:cNvSpPr>
            <p:nvPr/>
          </p:nvSpPr>
          <p:spPr bwMode="auto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5259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/>
          </a:p>
        </p:txBody>
      </p:sp>
      <p:sp>
        <p:nvSpPr>
          <p:cNvPr id="15259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/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C2CD8-20E6-4348-B2D0-D55D1F1A16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5EA3C-7F83-4D37-BE54-86035456D7D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3003833" y="1828800"/>
            <a:ext cx="61844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94" name="Google Shape;94;p8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8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8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8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1" name="Google Shape;101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6" y="-1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A510E-2E11-4694-A5C1-877CCA51E0D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64FE5-6FF4-48FB-97EE-B448FAD11FD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0283E-1E48-413C-9C05-C99913AF55A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BA669-30C0-468F-839C-08ACFE8F210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BE081-BBB9-481E-AE3B-2DE1F4B8827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7DBF8-F7CA-453E-87D7-F191311BCB7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A5F97-CA44-48CB-9A50-22E4F68B90D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A7BE0-36A0-4A88-87BE-AA183E2680E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2989-18B6-4309-B861-EA09F35B908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AAB47-A80D-4C9D-8FD7-71524514E35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9"/>
          <p:cNvSpPr/>
          <p:nvPr/>
        </p:nvSpPr>
        <p:spPr>
          <a:xfrm rot="10800000">
            <a:off x="10850947" y="-36338"/>
            <a:ext cx="1340653" cy="1501057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 txBox="1">
            <a:spLocks noGrp="1"/>
          </p:cNvSpPr>
          <p:nvPr>
            <p:ph type="title"/>
          </p:nvPr>
        </p:nvSpPr>
        <p:spPr>
          <a:xfrm>
            <a:off x="1964533" y="2204067"/>
            <a:ext cx="3261200" cy="10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108" name="Google Shape;108;p9"/>
          <p:cNvSpPr txBox="1">
            <a:spLocks noGrp="1"/>
          </p:cNvSpPr>
          <p:nvPr>
            <p:ph type="subTitle" idx="1"/>
          </p:nvPr>
        </p:nvSpPr>
        <p:spPr>
          <a:xfrm>
            <a:off x="1964333" y="3289667"/>
            <a:ext cx="3261200" cy="1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109" name="Google Shape;109;p9"/>
          <p:cNvSpPr/>
          <p:nvPr/>
        </p:nvSpPr>
        <p:spPr>
          <a:xfrm>
            <a:off x="221167" y="5405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9"/>
          <p:cNvSpPr/>
          <p:nvPr/>
        </p:nvSpPr>
        <p:spPr>
          <a:xfrm>
            <a:off x="221167" y="14506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9"/>
          <p:cNvSpPr/>
          <p:nvPr/>
        </p:nvSpPr>
        <p:spPr>
          <a:xfrm>
            <a:off x="221167" y="23607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9"/>
          <p:cNvSpPr/>
          <p:nvPr/>
        </p:nvSpPr>
        <p:spPr>
          <a:xfrm>
            <a:off x="221167" y="32708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221167" y="418094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/>
          <p:nvPr/>
        </p:nvSpPr>
        <p:spPr>
          <a:xfrm>
            <a:off x="709131" y="312231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0"/>
          <p:cNvSpPr/>
          <p:nvPr/>
        </p:nvSpPr>
        <p:spPr>
          <a:xfrm>
            <a:off x="772133" y="273633"/>
            <a:ext cx="10694000" cy="63188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9" name="Google Shape;119;p1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0"/>
          <p:cNvSpPr txBox="1">
            <a:spLocks noGrp="1"/>
          </p:cNvSpPr>
          <p:nvPr>
            <p:ph type="title"/>
          </p:nvPr>
        </p:nvSpPr>
        <p:spPr>
          <a:xfrm>
            <a:off x="1468511" y="1118220"/>
            <a:ext cx="4172400" cy="1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21" name="Google Shape;121;p10"/>
          <p:cNvSpPr/>
          <p:nvPr/>
        </p:nvSpPr>
        <p:spPr>
          <a:xfrm>
            <a:off x="221184" y="53645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0"/>
          <p:cNvSpPr/>
          <p:nvPr/>
        </p:nvSpPr>
        <p:spPr>
          <a:xfrm>
            <a:off x="221184" y="1446561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221184" y="2356672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221184" y="3266784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221184" y="417689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221184" y="5087005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221167" y="5997117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EE0B-9708-8543-920F-1FCD47C06D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55255-2392-0042-B858-B4CF167231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4" Type="http://schemas.openxmlformats.org/officeDocument/2006/relationships/theme" Target="../theme/theme1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5" Type="http://schemas.openxmlformats.org/officeDocument/2006/relationships/theme" Target="../theme/theme2.xml"/><Relationship Id="rId34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3.xml"/><Relationship Id="rId3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4" Type="http://schemas.openxmlformats.org/officeDocument/2006/relationships/theme" Target="../theme/theme4.xml"/><Relationship Id="rId13" Type="http://schemas.openxmlformats.org/officeDocument/2006/relationships/image" Target="../media/image4.png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/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151555" name="Freeform 3"/>
            <p:cNvSpPr/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033" name="Freeform 4"/>
            <p:cNvSpPr>
              <a:spLocks noChangeArrowheads="1"/>
            </p:cNvSpPr>
            <p:nvPr/>
          </p:nvSpPr>
          <p:spPr bwMode="auto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4" name="Freeform 5"/>
            <p:cNvSpPr>
              <a:spLocks noChangeArrowheads="1"/>
            </p:cNvSpPr>
            <p:nvPr/>
          </p:nvSpPr>
          <p:spPr bwMode="auto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5" name="Freeform 6"/>
            <p:cNvSpPr>
              <a:spLocks noChangeArrowheads="1"/>
            </p:cNvSpPr>
            <p:nvPr/>
          </p:nvSpPr>
          <p:spPr bwMode="auto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6" name="Freeform 7"/>
            <p:cNvSpPr>
              <a:spLocks noChangeArrowheads="1"/>
            </p:cNvSpPr>
            <p:nvPr/>
          </p:nvSpPr>
          <p:spPr bwMode="auto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8 w 2570"/>
                <a:gd name="T87" fmla="*/ 0 h 2266"/>
                <a:gd name="T88" fmla="*/ 2006 w 2570"/>
                <a:gd name="T89" fmla="*/ 60 h 2266"/>
                <a:gd name="T90" fmla="*/ 1808 w 2570"/>
                <a:gd name="T91" fmla="*/ 337 h 2266"/>
                <a:gd name="T92" fmla="*/ 1687 w 2570"/>
                <a:gd name="T93" fmla="*/ 588 h 2266"/>
                <a:gd name="T94" fmla="*/ 1687 w 2570"/>
                <a:gd name="T95" fmla="*/ 343 h 2266"/>
                <a:gd name="T96" fmla="*/ 1585 w 2570"/>
                <a:gd name="T97" fmla="*/ 12 h 2266"/>
                <a:gd name="T98" fmla="*/ 786 w 2570"/>
                <a:gd name="T99" fmla="*/ 0 h 2266"/>
                <a:gd name="T100" fmla="*/ 756 w 2570"/>
                <a:gd name="T101" fmla="*/ 463 h 22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7" name="Freeform 8"/>
            <p:cNvSpPr>
              <a:spLocks noChangeArrowheads="1"/>
            </p:cNvSpPr>
            <p:nvPr/>
          </p:nvSpPr>
          <p:spPr bwMode="auto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8" name="Freeform 9"/>
            <p:cNvSpPr>
              <a:spLocks noChangeArrowheads="1"/>
            </p:cNvSpPr>
            <p:nvPr/>
          </p:nvSpPr>
          <p:spPr bwMode="auto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9" name="Freeform 10"/>
            <p:cNvSpPr>
              <a:spLocks noChangeArrowheads="1"/>
            </p:cNvSpPr>
            <p:nvPr/>
          </p:nvSpPr>
          <p:spPr bwMode="auto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0" name="Freeform 11"/>
            <p:cNvSpPr>
              <a:spLocks noChangeArrowheads="1"/>
            </p:cNvSpPr>
            <p:nvPr/>
          </p:nvSpPr>
          <p:spPr bwMode="auto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defRPr/>
              </a:pPr>
              <a:endParaRPr lang="vi-VN" sz="1800"/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defRPr/>
              </a:pPr>
              <a:endParaRPr lang="vi-VN" sz="1800"/>
            </a:p>
          </p:txBody>
        </p:sp>
        <p:sp>
          <p:nvSpPr>
            <p:cNvPr id="151566" name="Freeform 14"/>
            <p:cNvSpPr/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51567" name="Freeform 15"/>
            <p:cNvSpPr/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51568" name="Freeform 16"/>
            <p:cNvSpPr/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046" name="Freeform 17"/>
            <p:cNvSpPr>
              <a:spLocks noChangeArrowheads="1"/>
            </p:cNvSpPr>
            <p:nvPr/>
          </p:nvSpPr>
          <p:spPr bwMode="auto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7" name="Freeform 18"/>
            <p:cNvSpPr>
              <a:spLocks noChangeArrowheads="1"/>
            </p:cNvSpPr>
            <p:nvPr/>
          </p:nvSpPr>
          <p:spPr bwMode="auto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1571" name="Freeform 19"/>
            <p:cNvSpPr/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1049" name="Freeform 20"/>
            <p:cNvSpPr>
              <a:spLocks noChangeArrowheads="1"/>
            </p:cNvSpPr>
            <p:nvPr/>
          </p:nvSpPr>
          <p:spPr bwMode="auto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5157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15157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15157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7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7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ea typeface="SimSun" panose="02010600030101010101" pitchFamily="2" charset="-122"/>
              </a:defRPr>
            </a:lvl1pPr>
          </a:lstStyle>
          <a:p>
            <a:fld id="{A0DF9A3E-C00F-4852-B94C-02DAC325C0FA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9EE0B-9708-8543-920F-1FCD47C06D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55255-2392-0042-B858-B4CF1672318D}" type="slidenum">
              <a:rPr lang="en-US" smtClean="0"/>
            </a:fld>
            <a:endParaRPr lang="en-US"/>
          </a:p>
        </p:txBody>
      </p:sp>
      <p:pic>
        <p:nvPicPr>
          <p:cNvPr id="8" name="Picture 7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207514" y="8182303"/>
            <a:ext cx="1459957" cy="126124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81726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Ly Do" panose="03020702040505070503" pitchFamily="66" charset="0"/>
              </a:rPr>
              <a:t>KTUTS</a:t>
            </a:r>
            <a:endParaRPr lang="en-US">
              <a:solidFill>
                <a:schemeClr val="bg1">
                  <a:lumMod val="95000"/>
                </a:schemeClr>
              </a:solidFill>
              <a:latin typeface="UVN Ly Do" panose="03020702040505070503" pitchFamily="66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1" y="6406942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UVN Ly Do" panose="03020702040505070503" pitchFamily="66" charset="0"/>
              </a:rPr>
              <a:t>KTUTS</a:t>
            </a:r>
            <a:endParaRPr lang="en-US">
              <a:solidFill>
                <a:schemeClr val="bg1">
                  <a:lumMod val="50000"/>
                </a:schemeClr>
              </a:solidFill>
              <a:latin typeface="UVN Ly Do" panose="03020702040505070503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2.jpeg"/><Relationship Id="rId2" Type="http://schemas.openxmlformats.org/officeDocument/2006/relationships/hyperlink" Target="http://images.google.com.vn/imgres?imgurl=http://images.vietnamnet.vn/dataimages/200802/original/images1494258_3.jpg&amp;imgrefurl=http://vietnamnet.vn/vanhoa/2008/02/767229/&amp;usg=__IuiKnX2ZEAtRUnNR_9SbLkI2kLQ=&amp;h=400&amp;w=300&amp;sz=28&amp;hl=vi&amp;start=7&amp;tbnid=HxQU_4rYf0n_eM:&amp;tbnh=124&amp;tbnw=93&amp;prev=/images%3Fq%3Dhinh%2Banh%2Ble%2Bhoi%2Bky%2Bniem%2B700%2Bnam%2Bvua%2Btran%2Bnhan%2Btong%2Bnhap%2Bniet%2Bban%2Bchua%2Byen%2Btu%26gbv%3D2%26hl%3Dvi%26sa%3DG" TargetMode="External"/><Relationship Id="rId1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0.xml"/><Relationship Id="rId1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audio1.wav"/><Relationship Id="rId1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audio1.wav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audio1.wav"/><Relationship Id="rId1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audio1.wav"/><Relationship Id="rId1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788489" y="519943"/>
            <a:ext cx="10614990" cy="1122800"/>
          </a:xfrm>
        </p:spPr>
        <p:txBody>
          <a:bodyPr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240800" y="1642743"/>
            <a:ext cx="5710367" cy="1202000"/>
          </a:xfrm>
        </p:spPr>
        <p:txBody>
          <a:bodyPr/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3" name="Google Shape;2133;p60"/>
          <p:cNvGrpSpPr/>
          <p:nvPr/>
        </p:nvGrpSpPr>
        <p:grpSpPr>
          <a:xfrm>
            <a:off x="1347717" y="1479700"/>
            <a:ext cx="9496565" cy="4883628"/>
            <a:chOff x="1107286" y="970050"/>
            <a:chExt cx="6890890" cy="3231337"/>
          </a:xfrm>
        </p:grpSpPr>
        <p:grpSp>
          <p:nvGrpSpPr>
            <p:cNvPr id="2134" name="Google Shape;2134;p60"/>
            <p:cNvGrpSpPr/>
            <p:nvPr/>
          </p:nvGrpSpPr>
          <p:grpSpPr>
            <a:xfrm>
              <a:off x="1107286" y="995861"/>
              <a:ext cx="6852020" cy="3205526"/>
              <a:chOff x="1700212" y="1003875"/>
              <a:chExt cx="5779369" cy="3086094"/>
            </a:xfrm>
          </p:grpSpPr>
          <p:sp>
            <p:nvSpPr>
              <p:cNvPr id="2135" name="Google Shape;2135;p60"/>
              <p:cNvSpPr/>
              <p:nvPr/>
            </p:nvSpPr>
            <p:spPr>
              <a:xfrm>
                <a:off x="1700212" y="1003875"/>
                <a:ext cx="5779369" cy="3086094"/>
              </a:xfrm>
              <a:custGeom>
                <a:avLst/>
                <a:gdLst/>
                <a:ahLst/>
                <a:cxnLst/>
                <a:rect l="l" t="t" r="r" b="b"/>
                <a:pathLst>
                  <a:path w="13652" h="7290" extrusionOk="0">
                    <a:moveTo>
                      <a:pt x="0" y="0"/>
                    </a:moveTo>
                    <a:lnTo>
                      <a:pt x="0" y="7290"/>
                    </a:lnTo>
                    <a:lnTo>
                      <a:pt x="13652" y="7290"/>
                    </a:lnTo>
                    <a:lnTo>
                      <a:pt x="1365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60"/>
              <p:cNvSpPr/>
              <p:nvPr/>
            </p:nvSpPr>
            <p:spPr>
              <a:xfrm>
                <a:off x="2721609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60"/>
              <p:cNvSpPr/>
              <p:nvPr/>
            </p:nvSpPr>
            <p:spPr>
              <a:xfrm>
                <a:off x="1778844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60"/>
              <p:cNvSpPr/>
              <p:nvPr/>
            </p:nvSpPr>
            <p:spPr>
              <a:xfrm>
                <a:off x="2241548" y="1028700"/>
                <a:ext cx="14986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54" y="387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60"/>
              <p:cNvSpPr/>
              <p:nvPr/>
            </p:nvSpPr>
            <p:spPr>
              <a:xfrm>
                <a:off x="2434589" y="1028700"/>
                <a:ext cx="7493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60"/>
              <p:cNvSpPr/>
              <p:nvPr/>
            </p:nvSpPr>
            <p:spPr>
              <a:xfrm>
                <a:off x="4151208" y="1028700"/>
                <a:ext cx="35475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7" y="3879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1" name="Google Shape;2141;p60"/>
              <p:cNvSpPr/>
              <p:nvPr/>
            </p:nvSpPr>
            <p:spPr>
              <a:xfrm>
                <a:off x="3208443" y="1028700"/>
                <a:ext cx="35475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8" y="3879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2" name="Google Shape;2142;p60"/>
              <p:cNvSpPr/>
              <p:nvPr/>
            </p:nvSpPr>
            <p:spPr>
              <a:xfrm>
                <a:off x="3671147" y="1028700"/>
                <a:ext cx="15240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60" y="3879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3" name="Google Shape;2143;p60"/>
              <p:cNvSpPr/>
              <p:nvPr/>
            </p:nvSpPr>
            <p:spPr>
              <a:xfrm>
                <a:off x="3864188" y="1028700"/>
                <a:ext cx="7747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183" y="3879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4" name="Google Shape;2144;p60"/>
              <p:cNvSpPr/>
              <p:nvPr/>
            </p:nvSpPr>
            <p:spPr>
              <a:xfrm>
                <a:off x="5583347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5" name="Google Shape;2145;p60"/>
              <p:cNvSpPr/>
              <p:nvPr/>
            </p:nvSpPr>
            <p:spPr>
              <a:xfrm>
                <a:off x="4640582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60"/>
              <p:cNvSpPr/>
              <p:nvPr/>
            </p:nvSpPr>
            <p:spPr>
              <a:xfrm>
                <a:off x="5103286" y="1028700"/>
                <a:ext cx="14986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54" y="387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7" name="Google Shape;2147;p60"/>
              <p:cNvSpPr/>
              <p:nvPr/>
            </p:nvSpPr>
            <p:spPr>
              <a:xfrm>
                <a:off x="5296327" y="1028700"/>
                <a:ext cx="7493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8" name="Google Shape;2148;p60"/>
              <p:cNvSpPr/>
              <p:nvPr/>
            </p:nvSpPr>
            <p:spPr>
              <a:xfrm>
                <a:off x="7012946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9" name="Google Shape;2149;p60"/>
              <p:cNvSpPr/>
              <p:nvPr/>
            </p:nvSpPr>
            <p:spPr>
              <a:xfrm>
                <a:off x="6070181" y="1028700"/>
                <a:ext cx="352638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3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60"/>
              <p:cNvSpPr/>
              <p:nvPr/>
            </p:nvSpPr>
            <p:spPr>
              <a:xfrm>
                <a:off x="6533309" y="1028700"/>
                <a:ext cx="151977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359" y="3879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1" name="Google Shape;2151;p60"/>
              <p:cNvSpPr/>
              <p:nvPr/>
            </p:nvSpPr>
            <p:spPr>
              <a:xfrm>
                <a:off x="6725926" y="1028700"/>
                <a:ext cx="75354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2" name="Google Shape;2152;p60"/>
            <p:cNvGrpSpPr/>
            <p:nvPr/>
          </p:nvGrpSpPr>
          <p:grpSpPr>
            <a:xfrm>
              <a:off x="1146156" y="970050"/>
              <a:ext cx="6852020" cy="3205526"/>
              <a:chOff x="1682324" y="1028700"/>
              <a:chExt cx="5779369" cy="3086094"/>
            </a:xfrm>
          </p:grpSpPr>
          <p:sp>
            <p:nvSpPr>
              <p:cNvPr id="2153" name="Google Shape;2153;p60"/>
              <p:cNvSpPr/>
              <p:nvPr/>
            </p:nvSpPr>
            <p:spPr>
              <a:xfrm>
                <a:off x="1682324" y="1028700"/>
                <a:ext cx="5779369" cy="3086094"/>
              </a:xfrm>
              <a:custGeom>
                <a:avLst/>
                <a:gdLst/>
                <a:ahLst/>
                <a:cxnLst/>
                <a:rect l="l" t="t" r="r" b="b"/>
                <a:pathLst>
                  <a:path w="13652" h="7290" extrusionOk="0">
                    <a:moveTo>
                      <a:pt x="0" y="0"/>
                    </a:moveTo>
                    <a:lnTo>
                      <a:pt x="0" y="7290"/>
                    </a:lnTo>
                    <a:lnTo>
                      <a:pt x="13652" y="7290"/>
                    </a:lnTo>
                    <a:lnTo>
                      <a:pt x="1365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4" name="Google Shape;2154;p60"/>
              <p:cNvSpPr/>
              <p:nvPr/>
            </p:nvSpPr>
            <p:spPr>
              <a:xfrm>
                <a:off x="2721609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5" name="Google Shape;2155;p60"/>
              <p:cNvSpPr/>
              <p:nvPr/>
            </p:nvSpPr>
            <p:spPr>
              <a:xfrm>
                <a:off x="1778844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60"/>
              <p:cNvSpPr/>
              <p:nvPr/>
            </p:nvSpPr>
            <p:spPr>
              <a:xfrm>
                <a:off x="2241548" y="1028700"/>
                <a:ext cx="14986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54" y="387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7" name="Google Shape;2157;p60"/>
              <p:cNvSpPr/>
              <p:nvPr/>
            </p:nvSpPr>
            <p:spPr>
              <a:xfrm>
                <a:off x="2434589" y="1028700"/>
                <a:ext cx="7493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8" name="Google Shape;2158;p60"/>
              <p:cNvSpPr/>
              <p:nvPr/>
            </p:nvSpPr>
            <p:spPr>
              <a:xfrm>
                <a:off x="4151208" y="1028700"/>
                <a:ext cx="35475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7" y="3879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60"/>
              <p:cNvSpPr/>
              <p:nvPr/>
            </p:nvSpPr>
            <p:spPr>
              <a:xfrm>
                <a:off x="3208443" y="1028700"/>
                <a:ext cx="35475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8" y="3879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0" name="Google Shape;2160;p60"/>
              <p:cNvSpPr/>
              <p:nvPr/>
            </p:nvSpPr>
            <p:spPr>
              <a:xfrm>
                <a:off x="3671147" y="1028700"/>
                <a:ext cx="15240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60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60" y="3879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1" name="Google Shape;2161;p60"/>
              <p:cNvSpPr/>
              <p:nvPr/>
            </p:nvSpPr>
            <p:spPr>
              <a:xfrm>
                <a:off x="3864188" y="1028700"/>
                <a:ext cx="7747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183" y="3879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60"/>
              <p:cNvSpPr/>
              <p:nvPr/>
            </p:nvSpPr>
            <p:spPr>
              <a:xfrm>
                <a:off x="5583347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3" name="Google Shape;2163;p60"/>
              <p:cNvSpPr/>
              <p:nvPr/>
            </p:nvSpPr>
            <p:spPr>
              <a:xfrm>
                <a:off x="4640582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4" name="Google Shape;2164;p60"/>
              <p:cNvSpPr/>
              <p:nvPr/>
            </p:nvSpPr>
            <p:spPr>
              <a:xfrm>
                <a:off x="5103286" y="1028700"/>
                <a:ext cx="149861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354" y="387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5" name="Google Shape;2165;p60"/>
              <p:cNvSpPr/>
              <p:nvPr/>
            </p:nvSpPr>
            <p:spPr>
              <a:xfrm>
                <a:off x="5296327" y="1028700"/>
                <a:ext cx="74930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6" name="Google Shape;2166;p60"/>
              <p:cNvSpPr/>
              <p:nvPr/>
            </p:nvSpPr>
            <p:spPr>
              <a:xfrm>
                <a:off x="7012946" y="1028700"/>
                <a:ext cx="352215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7" name="Google Shape;2167;p60"/>
              <p:cNvSpPr/>
              <p:nvPr/>
            </p:nvSpPr>
            <p:spPr>
              <a:xfrm>
                <a:off x="6070181" y="1028700"/>
                <a:ext cx="352638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833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832" y="387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8" name="Google Shape;2168;p60"/>
              <p:cNvSpPr/>
              <p:nvPr/>
            </p:nvSpPr>
            <p:spPr>
              <a:xfrm>
                <a:off x="6533309" y="1028700"/>
                <a:ext cx="151977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79" extrusionOk="0">
                    <a:moveTo>
                      <a:pt x="0" y="0"/>
                    </a:moveTo>
                    <a:lnTo>
                      <a:pt x="0" y="3879"/>
                    </a:lnTo>
                    <a:lnTo>
                      <a:pt x="359" y="3879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9" name="Google Shape;2169;p60"/>
              <p:cNvSpPr/>
              <p:nvPr/>
            </p:nvSpPr>
            <p:spPr>
              <a:xfrm>
                <a:off x="6725926" y="1028700"/>
                <a:ext cx="75354" cy="164210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879" extrusionOk="0">
                    <a:moveTo>
                      <a:pt x="1" y="0"/>
                    </a:moveTo>
                    <a:lnTo>
                      <a:pt x="1" y="3879"/>
                    </a:lnTo>
                    <a:lnTo>
                      <a:pt x="177" y="3879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0" name="Google Shape;2170;p60"/>
              <p:cNvSpPr/>
              <p:nvPr/>
            </p:nvSpPr>
            <p:spPr>
              <a:xfrm>
                <a:off x="1682324" y="2525606"/>
                <a:ext cx="5779369" cy="176530"/>
              </a:xfrm>
              <a:custGeom>
                <a:avLst/>
                <a:gdLst/>
                <a:ahLst/>
                <a:cxnLst/>
                <a:rect l="l" t="t" r="r" b="b"/>
                <a:pathLst>
                  <a:path w="13652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13652" y="417"/>
                    </a:lnTo>
                    <a:lnTo>
                      <a:pt x="13652" y="1"/>
                    </a:ln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71" name="Google Shape;2171;p60"/>
            <p:cNvGrpSpPr/>
            <p:nvPr/>
          </p:nvGrpSpPr>
          <p:grpSpPr>
            <a:xfrm>
              <a:off x="1443032" y="1265811"/>
              <a:ext cx="6258260" cy="2614045"/>
              <a:chOff x="3414822" y="1306327"/>
              <a:chExt cx="2199895" cy="2273478"/>
            </a:xfrm>
          </p:grpSpPr>
          <p:sp>
            <p:nvSpPr>
              <p:cNvPr id="2172" name="Google Shape;2172;p60"/>
              <p:cNvSpPr/>
              <p:nvPr/>
            </p:nvSpPr>
            <p:spPr>
              <a:xfrm>
                <a:off x="3414822" y="1306327"/>
                <a:ext cx="2199895" cy="2273478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3" name="Google Shape;2173;p60"/>
              <p:cNvSpPr/>
              <p:nvPr/>
            </p:nvSpPr>
            <p:spPr>
              <a:xfrm>
                <a:off x="3456448" y="1384633"/>
                <a:ext cx="2116651" cy="2116651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50" name="Rectangle 29"/>
          <p:cNvSpPr>
            <a:spLocks noChangeArrowheads="1"/>
          </p:cNvSpPr>
          <p:nvPr/>
        </p:nvSpPr>
        <p:spPr bwMode="auto">
          <a:xfrm>
            <a:off x="814266" y="281370"/>
            <a:ext cx="1067553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Dưới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thời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Trần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bộ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máy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nhà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nước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được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xây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như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thế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nào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one" panose="03020702060507090A04" pitchFamily="66" charset="0"/>
              </a:rPr>
              <a:t>?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mazone" panose="03020702060507090A04" pitchFamily="66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2426777" y="2200275"/>
            <a:ext cx="7684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ũi tên: Cong Hướng lên 9"/>
          <p:cNvSpPr/>
          <p:nvPr/>
        </p:nvSpPr>
        <p:spPr>
          <a:xfrm rot="5400000">
            <a:off x="2982430" y="2781409"/>
            <a:ext cx="615755" cy="584775"/>
          </a:xfrm>
          <a:prstGeom prst="bent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ộp Văn bản 55"/>
          <p:cNvSpPr txBox="1"/>
          <p:nvPr/>
        </p:nvSpPr>
        <p:spPr>
          <a:xfrm>
            <a:off x="3665491" y="2904443"/>
            <a:ext cx="985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Mũi tên: Cong Hướng lên 56"/>
          <p:cNvSpPr/>
          <p:nvPr/>
        </p:nvSpPr>
        <p:spPr>
          <a:xfrm rot="5400000">
            <a:off x="4039491" y="3504708"/>
            <a:ext cx="615755" cy="584775"/>
          </a:xfrm>
          <a:prstGeom prst="bentUp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ộp Văn bản 57"/>
          <p:cNvSpPr txBox="1"/>
          <p:nvPr/>
        </p:nvSpPr>
        <p:spPr>
          <a:xfrm>
            <a:off x="4750656" y="3648630"/>
            <a:ext cx="156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Mũi tên: Cong Hướng lên 58"/>
          <p:cNvSpPr/>
          <p:nvPr/>
        </p:nvSpPr>
        <p:spPr>
          <a:xfrm rot="5400000">
            <a:off x="5224851" y="4222294"/>
            <a:ext cx="615755" cy="584775"/>
          </a:xfrm>
          <a:prstGeom prst="bent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ộp Văn bản 59"/>
          <p:cNvSpPr txBox="1"/>
          <p:nvPr/>
        </p:nvSpPr>
        <p:spPr>
          <a:xfrm>
            <a:off x="5945447" y="4365371"/>
            <a:ext cx="156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Mũi tên: Cong Hướng lên 60"/>
          <p:cNvSpPr/>
          <p:nvPr/>
        </p:nvSpPr>
        <p:spPr>
          <a:xfrm rot="5400000">
            <a:off x="6600172" y="4978982"/>
            <a:ext cx="615755" cy="584775"/>
          </a:xfrm>
          <a:prstGeom prst="bentUp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Hộp Văn bản 61"/>
          <p:cNvSpPr txBox="1"/>
          <p:nvPr/>
        </p:nvSpPr>
        <p:spPr>
          <a:xfrm>
            <a:off x="7343944" y="5102098"/>
            <a:ext cx="156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8" grpId="0"/>
      <p:bldP spid="10" grpId="0" animBg="1"/>
      <p:bldP spid="56" grpId="0"/>
      <p:bldP spid="57" grpId="0" animBg="1"/>
      <p:bldP spid="58" grpId="0"/>
      <p:bldP spid="59" grpId="0" animBg="1"/>
      <p:bldP spid="60" grpId="0"/>
      <p:bldP spid="61" grpId="0" animBg="1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0" y="1516856"/>
            <a:ext cx="4867275" cy="3824288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610225" y="1370826"/>
            <a:ext cx="55816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Dưới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chia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thành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12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dưới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phủ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huyện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cùng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457200" marR="0" lvl="0" indent="-4572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cấp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quan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cai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quản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457200" marR="0" lvl="0" indent="-4572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vua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đặt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ra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lệ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ngôi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sớm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xưng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thượng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hoàng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cùng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nom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việc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994" y="1641800"/>
            <a:ext cx="10856011" cy="1787200"/>
          </a:xfrm>
        </p:spPr>
        <p:txBody>
          <a:bodyPr/>
          <a:lstStyle/>
          <a:p>
            <a:r>
              <a:rPr lang="en-US" sz="4800" dirty="0" err="1"/>
              <a:t>Mối</a:t>
            </a:r>
            <a:r>
              <a:rPr lang="en-US" sz="4800" dirty="0"/>
              <a:t> </a:t>
            </a:r>
            <a:r>
              <a:rPr lang="en-US" sz="4800" dirty="0" err="1"/>
              <a:t>quan</a:t>
            </a:r>
            <a:r>
              <a:rPr lang="en-US" sz="4800" dirty="0"/>
              <a:t> </a:t>
            </a:r>
            <a:r>
              <a:rPr lang="en-US" sz="4800" dirty="0" err="1"/>
              <a:t>hệ</a:t>
            </a:r>
            <a:r>
              <a:rPr lang="en-US" sz="4800" dirty="0"/>
              <a:t> </a:t>
            </a:r>
            <a:r>
              <a:rPr lang="en-US" sz="4800" dirty="0" err="1"/>
              <a:t>giữa</a:t>
            </a:r>
            <a:r>
              <a:rPr lang="en-US" sz="4800" dirty="0"/>
              <a:t> </a:t>
            </a:r>
            <a:r>
              <a:rPr lang="en-US" sz="4800" dirty="0" err="1"/>
              <a:t>vua</a:t>
            </a:r>
            <a:r>
              <a:rPr lang="en-US" sz="4800" dirty="0"/>
              <a:t> </a:t>
            </a:r>
            <a:r>
              <a:rPr lang="en-US" sz="4800" dirty="0" err="1"/>
              <a:t>với</a:t>
            </a:r>
            <a:r>
              <a:rPr lang="en-US" sz="4800" dirty="0"/>
              <a:t> </a:t>
            </a:r>
            <a:r>
              <a:rPr lang="en-US" sz="4800" dirty="0" err="1"/>
              <a:t>quan</a:t>
            </a:r>
            <a:r>
              <a:rPr lang="en-US" sz="4800" dirty="0"/>
              <a:t>, </a:t>
            </a:r>
            <a:r>
              <a:rPr lang="en-US" sz="4800" dirty="0" err="1"/>
              <a:t>giữa</a:t>
            </a:r>
            <a:r>
              <a:rPr lang="en-US" sz="4800" dirty="0"/>
              <a:t> </a:t>
            </a:r>
            <a:r>
              <a:rPr lang="en-US" sz="4800" dirty="0" err="1"/>
              <a:t>vua</a:t>
            </a:r>
            <a:r>
              <a:rPr lang="en-US" sz="4800" dirty="0"/>
              <a:t> </a:t>
            </a:r>
            <a:r>
              <a:rPr lang="en-US" sz="4800" dirty="0" err="1"/>
              <a:t>với</a:t>
            </a:r>
            <a:r>
              <a:rPr lang="en-US" sz="4800" dirty="0"/>
              <a:t> </a:t>
            </a:r>
            <a:r>
              <a:rPr lang="en-US" sz="4800" dirty="0" err="1"/>
              <a:t>dân</a:t>
            </a:r>
            <a:r>
              <a:rPr lang="en-US" sz="4800" dirty="0"/>
              <a:t> ở </a:t>
            </a:r>
            <a:r>
              <a:rPr lang="en-US" sz="4800" dirty="0" err="1"/>
              <a:t>nhà</a:t>
            </a:r>
            <a:r>
              <a:rPr lang="en-US" sz="4800" dirty="0"/>
              <a:t> </a:t>
            </a:r>
            <a:r>
              <a:rPr lang="en-US" sz="4800" dirty="0" err="1"/>
              <a:t>Trần</a:t>
            </a:r>
            <a:r>
              <a:rPr lang="en-US" sz="4800" dirty="0"/>
              <a:t> </a:t>
            </a:r>
            <a:r>
              <a:rPr lang="en-US" sz="4800" dirty="0" err="1"/>
              <a:t>nh</a:t>
            </a:r>
            <a:r>
              <a:rPr lang="vi-VN" sz="4800" dirty="0"/>
              <a:t>ư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nào</a:t>
            </a:r>
            <a:r>
              <a:rPr lang="en-US" sz="4800" dirty="0"/>
              <a:t>?</a:t>
            </a:r>
            <a:endParaRPr lang="vi-VN" sz="4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82;p67"/>
          <p:cNvSpPr/>
          <p:nvPr/>
        </p:nvSpPr>
        <p:spPr>
          <a:xfrm>
            <a:off x="1012625" y="1283349"/>
            <a:ext cx="3574500" cy="47326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3" name="Google Shape;2923;p67"/>
          <p:cNvGrpSpPr/>
          <p:nvPr/>
        </p:nvGrpSpPr>
        <p:grpSpPr>
          <a:xfrm>
            <a:off x="1012624" y="1376827"/>
            <a:ext cx="3471871" cy="4615930"/>
            <a:chOff x="906025" y="1217543"/>
            <a:chExt cx="3757200" cy="2704800"/>
          </a:xfrm>
        </p:grpSpPr>
        <p:sp>
          <p:nvSpPr>
            <p:cNvPr id="24" name="Google Shape;2924;p67"/>
            <p:cNvSpPr/>
            <p:nvPr/>
          </p:nvSpPr>
          <p:spPr>
            <a:xfrm>
              <a:off x="906025" y="3411743"/>
              <a:ext cx="570600" cy="5106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925;p67"/>
            <p:cNvSpPr/>
            <p:nvPr/>
          </p:nvSpPr>
          <p:spPr>
            <a:xfrm rot="10800000">
              <a:off x="4092625" y="1217543"/>
              <a:ext cx="570600" cy="5106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" name="Picture 1" descr="chuông cổ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1" y="1426560"/>
            <a:ext cx="3360544" cy="445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oogle Shape;2926;p67"/>
          <p:cNvGrpSpPr/>
          <p:nvPr/>
        </p:nvGrpSpPr>
        <p:grpSpPr>
          <a:xfrm>
            <a:off x="847911" y="190500"/>
            <a:ext cx="2276289" cy="1786076"/>
            <a:chOff x="756075" y="204933"/>
            <a:chExt cx="1637015" cy="1386454"/>
          </a:xfrm>
        </p:grpSpPr>
        <p:sp>
          <p:nvSpPr>
            <p:cNvPr id="27" name="Google Shape;2927;p67"/>
            <p:cNvSpPr/>
            <p:nvPr/>
          </p:nvSpPr>
          <p:spPr>
            <a:xfrm rot="2046389" flipH="1">
              <a:off x="1214116" y="307929"/>
              <a:ext cx="566090" cy="947967"/>
            </a:xfrm>
            <a:custGeom>
              <a:avLst/>
              <a:gdLst/>
              <a:ahLst/>
              <a:cxnLst/>
              <a:rect l="l" t="t" r="r" b="b"/>
              <a:pathLst>
                <a:path w="1134" h="189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01" y="577"/>
                    <a:pt x="478" y="587"/>
                    <a:pt x="506" y="587"/>
                  </a:cubicBezTo>
                  <a:cubicBezTo>
                    <a:pt x="507" y="587"/>
                    <a:pt x="507" y="587"/>
                    <a:pt x="507" y="587"/>
                  </a:cubicBezTo>
                  <a:cubicBezTo>
                    <a:pt x="547" y="661"/>
                    <a:pt x="581" y="735"/>
                    <a:pt x="604" y="815"/>
                  </a:cubicBezTo>
                  <a:cubicBezTo>
                    <a:pt x="545" y="766"/>
                    <a:pt x="467" y="749"/>
                    <a:pt x="388" y="749"/>
                  </a:cubicBezTo>
                  <a:cubicBezTo>
                    <a:pt x="231" y="749"/>
                    <a:pt x="74" y="815"/>
                    <a:pt x="74" y="815"/>
                  </a:cubicBezTo>
                  <a:cubicBezTo>
                    <a:pt x="229" y="1062"/>
                    <a:pt x="380" y="1128"/>
                    <a:pt x="494" y="1128"/>
                  </a:cubicBezTo>
                  <a:cubicBezTo>
                    <a:pt x="556" y="1128"/>
                    <a:pt x="608" y="1108"/>
                    <a:pt x="644" y="1088"/>
                  </a:cubicBezTo>
                  <a:lnTo>
                    <a:pt x="644" y="1162"/>
                  </a:lnTo>
                  <a:cubicBezTo>
                    <a:pt x="632" y="1271"/>
                    <a:pt x="604" y="1379"/>
                    <a:pt x="558" y="1481"/>
                  </a:cubicBezTo>
                  <a:cubicBezTo>
                    <a:pt x="536" y="1504"/>
                    <a:pt x="513" y="1527"/>
                    <a:pt x="501" y="1555"/>
                  </a:cubicBezTo>
                  <a:cubicBezTo>
                    <a:pt x="479" y="1271"/>
                    <a:pt x="0" y="1259"/>
                    <a:pt x="0" y="1259"/>
                  </a:cubicBezTo>
                  <a:lnTo>
                    <a:pt x="0" y="1259"/>
                  </a:lnTo>
                  <a:cubicBezTo>
                    <a:pt x="57" y="1675"/>
                    <a:pt x="262" y="1738"/>
                    <a:pt x="382" y="1738"/>
                  </a:cubicBezTo>
                  <a:cubicBezTo>
                    <a:pt x="353" y="1766"/>
                    <a:pt x="325" y="1800"/>
                    <a:pt x="296" y="1829"/>
                  </a:cubicBezTo>
                  <a:cubicBezTo>
                    <a:pt x="273" y="1852"/>
                    <a:pt x="300" y="1899"/>
                    <a:pt x="332" y="1899"/>
                  </a:cubicBezTo>
                  <a:cubicBezTo>
                    <a:pt x="339" y="1899"/>
                    <a:pt x="346" y="1896"/>
                    <a:pt x="353" y="1891"/>
                  </a:cubicBezTo>
                  <a:cubicBezTo>
                    <a:pt x="410" y="1851"/>
                    <a:pt x="462" y="1806"/>
                    <a:pt x="501" y="1749"/>
                  </a:cubicBezTo>
                  <a:cubicBezTo>
                    <a:pt x="533" y="1766"/>
                    <a:pt x="589" y="1789"/>
                    <a:pt x="657" y="1789"/>
                  </a:cubicBezTo>
                  <a:cubicBezTo>
                    <a:pt x="773" y="1789"/>
                    <a:pt x="928" y="1723"/>
                    <a:pt x="1071" y="1447"/>
                  </a:cubicBezTo>
                  <a:cubicBezTo>
                    <a:pt x="994" y="1423"/>
                    <a:pt x="913" y="1411"/>
                    <a:pt x="830" y="1411"/>
                  </a:cubicBezTo>
                  <a:cubicBezTo>
                    <a:pt x="778" y="1411"/>
                    <a:pt x="725" y="1416"/>
                    <a:pt x="672" y="1424"/>
                  </a:cubicBezTo>
                  <a:cubicBezTo>
                    <a:pt x="707" y="1339"/>
                    <a:pt x="724" y="1248"/>
                    <a:pt x="729" y="1157"/>
                  </a:cubicBezTo>
                  <a:cubicBezTo>
                    <a:pt x="729" y="1117"/>
                    <a:pt x="729" y="1088"/>
                    <a:pt x="729" y="1054"/>
                  </a:cubicBezTo>
                  <a:cubicBezTo>
                    <a:pt x="739" y="1055"/>
                    <a:pt x="751" y="1056"/>
                    <a:pt x="765" y="1056"/>
                  </a:cubicBezTo>
                  <a:cubicBezTo>
                    <a:pt x="877" y="1056"/>
                    <a:pt x="1098" y="995"/>
                    <a:pt x="1134" y="553"/>
                  </a:cubicBezTo>
                  <a:lnTo>
                    <a:pt x="1134" y="553"/>
                  </a:lnTo>
                  <a:cubicBezTo>
                    <a:pt x="1134" y="553"/>
                    <a:pt x="781" y="587"/>
                    <a:pt x="678" y="781"/>
                  </a:cubicBezTo>
                  <a:cubicBezTo>
                    <a:pt x="650" y="684"/>
                    <a:pt x="610" y="598"/>
                    <a:pt x="553" y="513"/>
                  </a:cubicBezTo>
                  <a:cubicBezTo>
                    <a:pt x="729" y="188"/>
                    <a:pt x="200" y="1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928;p67"/>
            <p:cNvSpPr/>
            <p:nvPr/>
          </p:nvSpPr>
          <p:spPr>
            <a:xfrm rot="2046389" flipH="1">
              <a:off x="1188320" y="282123"/>
              <a:ext cx="566090" cy="947967"/>
            </a:xfrm>
            <a:custGeom>
              <a:avLst/>
              <a:gdLst/>
              <a:ahLst/>
              <a:cxnLst/>
              <a:rect l="l" t="t" r="r" b="b"/>
              <a:pathLst>
                <a:path w="1134" h="189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01" y="577"/>
                    <a:pt x="478" y="587"/>
                    <a:pt x="506" y="587"/>
                  </a:cubicBezTo>
                  <a:cubicBezTo>
                    <a:pt x="507" y="587"/>
                    <a:pt x="507" y="587"/>
                    <a:pt x="507" y="587"/>
                  </a:cubicBezTo>
                  <a:cubicBezTo>
                    <a:pt x="547" y="661"/>
                    <a:pt x="581" y="735"/>
                    <a:pt x="604" y="815"/>
                  </a:cubicBezTo>
                  <a:cubicBezTo>
                    <a:pt x="545" y="766"/>
                    <a:pt x="467" y="749"/>
                    <a:pt x="388" y="749"/>
                  </a:cubicBezTo>
                  <a:cubicBezTo>
                    <a:pt x="231" y="749"/>
                    <a:pt x="74" y="815"/>
                    <a:pt x="74" y="815"/>
                  </a:cubicBezTo>
                  <a:cubicBezTo>
                    <a:pt x="229" y="1062"/>
                    <a:pt x="380" y="1128"/>
                    <a:pt x="494" y="1128"/>
                  </a:cubicBezTo>
                  <a:cubicBezTo>
                    <a:pt x="556" y="1128"/>
                    <a:pt x="608" y="1108"/>
                    <a:pt x="644" y="1088"/>
                  </a:cubicBezTo>
                  <a:lnTo>
                    <a:pt x="644" y="1162"/>
                  </a:lnTo>
                  <a:cubicBezTo>
                    <a:pt x="632" y="1271"/>
                    <a:pt x="604" y="1379"/>
                    <a:pt x="558" y="1481"/>
                  </a:cubicBezTo>
                  <a:cubicBezTo>
                    <a:pt x="536" y="1504"/>
                    <a:pt x="513" y="1527"/>
                    <a:pt x="501" y="1555"/>
                  </a:cubicBezTo>
                  <a:cubicBezTo>
                    <a:pt x="479" y="1271"/>
                    <a:pt x="0" y="1259"/>
                    <a:pt x="0" y="1259"/>
                  </a:cubicBezTo>
                  <a:lnTo>
                    <a:pt x="0" y="1259"/>
                  </a:lnTo>
                  <a:cubicBezTo>
                    <a:pt x="57" y="1675"/>
                    <a:pt x="262" y="1738"/>
                    <a:pt x="382" y="1738"/>
                  </a:cubicBezTo>
                  <a:cubicBezTo>
                    <a:pt x="353" y="1766"/>
                    <a:pt x="325" y="1800"/>
                    <a:pt x="296" y="1829"/>
                  </a:cubicBezTo>
                  <a:cubicBezTo>
                    <a:pt x="273" y="1852"/>
                    <a:pt x="300" y="1899"/>
                    <a:pt x="332" y="1899"/>
                  </a:cubicBezTo>
                  <a:cubicBezTo>
                    <a:pt x="339" y="1899"/>
                    <a:pt x="346" y="1896"/>
                    <a:pt x="353" y="1891"/>
                  </a:cubicBezTo>
                  <a:cubicBezTo>
                    <a:pt x="410" y="1851"/>
                    <a:pt x="462" y="1806"/>
                    <a:pt x="501" y="1749"/>
                  </a:cubicBezTo>
                  <a:cubicBezTo>
                    <a:pt x="533" y="1766"/>
                    <a:pt x="589" y="1789"/>
                    <a:pt x="657" y="1789"/>
                  </a:cubicBezTo>
                  <a:cubicBezTo>
                    <a:pt x="773" y="1789"/>
                    <a:pt x="928" y="1723"/>
                    <a:pt x="1071" y="1447"/>
                  </a:cubicBezTo>
                  <a:cubicBezTo>
                    <a:pt x="994" y="1423"/>
                    <a:pt x="913" y="1411"/>
                    <a:pt x="830" y="1411"/>
                  </a:cubicBezTo>
                  <a:cubicBezTo>
                    <a:pt x="778" y="1411"/>
                    <a:pt x="725" y="1416"/>
                    <a:pt x="672" y="1424"/>
                  </a:cubicBezTo>
                  <a:cubicBezTo>
                    <a:pt x="707" y="1339"/>
                    <a:pt x="724" y="1248"/>
                    <a:pt x="729" y="1157"/>
                  </a:cubicBezTo>
                  <a:cubicBezTo>
                    <a:pt x="729" y="1117"/>
                    <a:pt x="729" y="1088"/>
                    <a:pt x="729" y="1054"/>
                  </a:cubicBezTo>
                  <a:cubicBezTo>
                    <a:pt x="739" y="1055"/>
                    <a:pt x="751" y="1056"/>
                    <a:pt x="765" y="1056"/>
                  </a:cubicBezTo>
                  <a:cubicBezTo>
                    <a:pt x="877" y="1056"/>
                    <a:pt x="1098" y="995"/>
                    <a:pt x="1134" y="553"/>
                  </a:cubicBezTo>
                  <a:lnTo>
                    <a:pt x="1134" y="553"/>
                  </a:lnTo>
                  <a:cubicBezTo>
                    <a:pt x="1134" y="553"/>
                    <a:pt x="781" y="587"/>
                    <a:pt x="678" y="781"/>
                  </a:cubicBezTo>
                  <a:cubicBezTo>
                    <a:pt x="650" y="684"/>
                    <a:pt x="610" y="598"/>
                    <a:pt x="553" y="513"/>
                  </a:cubicBezTo>
                  <a:cubicBezTo>
                    <a:pt x="729" y="188"/>
                    <a:pt x="200" y="1"/>
                    <a:pt x="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29;p67"/>
            <p:cNvSpPr/>
            <p:nvPr/>
          </p:nvSpPr>
          <p:spPr>
            <a:xfrm rot="-941997" flipH="1">
              <a:off x="834106" y="1062800"/>
              <a:ext cx="1495891" cy="259340"/>
            </a:xfrm>
            <a:custGeom>
              <a:avLst/>
              <a:gdLst/>
              <a:ahLst/>
              <a:cxnLst/>
              <a:rect l="l" t="t" r="r" b="b"/>
              <a:pathLst>
                <a:path w="12303" h="2133" extrusionOk="0">
                  <a:moveTo>
                    <a:pt x="81" y="0"/>
                  </a:moveTo>
                  <a:lnTo>
                    <a:pt x="81" y="0"/>
                  </a:lnTo>
                  <a:cubicBezTo>
                    <a:pt x="314" y="313"/>
                    <a:pt x="553" y="627"/>
                    <a:pt x="781" y="940"/>
                  </a:cubicBezTo>
                  <a:cubicBezTo>
                    <a:pt x="878" y="1071"/>
                    <a:pt x="872" y="1071"/>
                    <a:pt x="776" y="1190"/>
                  </a:cubicBezTo>
                  <a:cubicBezTo>
                    <a:pt x="519" y="1498"/>
                    <a:pt x="246" y="1783"/>
                    <a:pt x="1" y="2119"/>
                  </a:cubicBezTo>
                  <a:cubicBezTo>
                    <a:pt x="364" y="2122"/>
                    <a:pt x="726" y="2132"/>
                    <a:pt x="1088" y="2132"/>
                  </a:cubicBezTo>
                  <a:cubicBezTo>
                    <a:pt x="1424" y="2132"/>
                    <a:pt x="1760" y="2123"/>
                    <a:pt x="2097" y="2090"/>
                  </a:cubicBezTo>
                  <a:cubicBezTo>
                    <a:pt x="2165" y="2085"/>
                    <a:pt x="2245" y="2085"/>
                    <a:pt x="2319" y="2085"/>
                  </a:cubicBezTo>
                  <a:cubicBezTo>
                    <a:pt x="3179" y="2085"/>
                    <a:pt x="4038" y="2091"/>
                    <a:pt x="4899" y="2091"/>
                  </a:cubicBezTo>
                  <a:cubicBezTo>
                    <a:pt x="5651" y="2091"/>
                    <a:pt x="6405" y="2086"/>
                    <a:pt x="7160" y="2067"/>
                  </a:cubicBezTo>
                  <a:cubicBezTo>
                    <a:pt x="8817" y="2028"/>
                    <a:pt x="10480" y="2045"/>
                    <a:pt x="12137" y="2028"/>
                  </a:cubicBezTo>
                  <a:cubicBezTo>
                    <a:pt x="12183" y="2028"/>
                    <a:pt x="12234" y="2016"/>
                    <a:pt x="12280" y="2016"/>
                  </a:cubicBezTo>
                  <a:cubicBezTo>
                    <a:pt x="12092" y="1731"/>
                    <a:pt x="11864" y="1509"/>
                    <a:pt x="11659" y="1259"/>
                  </a:cubicBezTo>
                  <a:cubicBezTo>
                    <a:pt x="11545" y="1116"/>
                    <a:pt x="11539" y="1122"/>
                    <a:pt x="11659" y="974"/>
                  </a:cubicBezTo>
                  <a:cubicBezTo>
                    <a:pt x="11864" y="712"/>
                    <a:pt x="12109" y="496"/>
                    <a:pt x="12303" y="211"/>
                  </a:cubicBezTo>
                  <a:cubicBezTo>
                    <a:pt x="12115" y="205"/>
                    <a:pt x="11927" y="199"/>
                    <a:pt x="11733" y="199"/>
                  </a:cubicBezTo>
                  <a:cubicBezTo>
                    <a:pt x="10594" y="165"/>
                    <a:pt x="9455" y="177"/>
                    <a:pt x="8316" y="137"/>
                  </a:cubicBezTo>
                  <a:cubicBezTo>
                    <a:pt x="7800" y="119"/>
                    <a:pt x="7284" y="118"/>
                    <a:pt x="6769" y="118"/>
                  </a:cubicBezTo>
                  <a:cubicBezTo>
                    <a:pt x="6695" y="118"/>
                    <a:pt x="6621" y="118"/>
                    <a:pt x="6548" y="118"/>
                  </a:cubicBezTo>
                  <a:cubicBezTo>
                    <a:pt x="5958" y="118"/>
                    <a:pt x="5369" y="117"/>
                    <a:pt x="4779" y="91"/>
                  </a:cubicBezTo>
                  <a:cubicBezTo>
                    <a:pt x="3606" y="40"/>
                    <a:pt x="2410" y="74"/>
                    <a:pt x="1220" y="34"/>
                  </a:cubicBezTo>
                  <a:cubicBezTo>
                    <a:pt x="844" y="23"/>
                    <a:pt x="462" y="12"/>
                    <a:pt x="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930;p67"/>
            <p:cNvSpPr/>
            <p:nvPr/>
          </p:nvSpPr>
          <p:spPr>
            <a:xfrm rot="-941997" flipH="1">
              <a:off x="823615" y="1324436"/>
              <a:ext cx="1592067" cy="52525"/>
            </a:xfrm>
            <a:custGeom>
              <a:avLst/>
              <a:gdLst/>
              <a:ahLst/>
              <a:cxnLst/>
              <a:rect l="l" t="t" r="r" b="b"/>
              <a:pathLst>
                <a:path w="13094" h="432" extrusionOk="0">
                  <a:moveTo>
                    <a:pt x="12763" y="0"/>
                  </a:moveTo>
                  <a:cubicBezTo>
                    <a:pt x="12697" y="24"/>
                    <a:pt x="12630" y="36"/>
                    <a:pt x="12564" y="36"/>
                  </a:cubicBezTo>
                  <a:cubicBezTo>
                    <a:pt x="12551" y="36"/>
                    <a:pt x="12537" y="35"/>
                    <a:pt x="12524" y="34"/>
                  </a:cubicBezTo>
                  <a:lnTo>
                    <a:pt x="11653" y="40"/>
                  </a:lnTo>
                  <a:cubicBezTo>
                    <a:pt x="8896" y="51"/>
                    <a:pt x="6134" y="91"/>
                    <a:pt x="3378" y="103"/>
                  </a:cubicBezTo>
                  <a:cubicBezTo>
                    <a:pt x="2415" y="108"/>
                    <a:pt x="1453" y="120"/>
                    <a:pt x="490" y="137"/>
                  </a:cubicBezTo>
                  <a:cubicBezTo>
                    <a:pt x="468" y="140"/>
                    <a:pt x="445" y="141"/>
                    <a:pt x="422" y="141"/>
                  </a:cubicBezTo>
                  <a:cubicBezTo>
                    <a:pt x="350" y="141"/>
                    <a:pt x="274" y="127"/>
                    <a:pt x="205" y="97"/>
                  </a:cubicBezTo>
                  <a:cubicBezTo>
                    <a:pt x="126" y="177"/>
                    <a:pt x="52" y="262"/>
                    <a:pt x="0" y="365"/>
                  </a:cubicBezTo>
                  <a:cubicBezTo>
                    <a:pt x="333" y="404"/>
                    <a:pt x="5300" y="432"/>
                    <a:pt x="9020" y="432"/>
                  </a:cubicBezTo>
                  <a:cubicBezTo>
                    <a:pt x="11228" y="432"/>
                    <a:pt x="12996" y="422"/>
                    <a:pt x="13094" y="399"/>
                  </a:cubicBezTo>
                  <a:cubicBezTo>
                    <a:pt x="13008" y="245"/>
                    <a:pt x="12894" y="108"/>
                    <a:pt x="12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2931;p67"/>
            <p:cNvSpPr/>
            <p:nvPr/>
          </p:nvSpPr>
          <p:spPr>
            <a:xfrm rot="-941997" flipH="1">
              <a:off x="733361" y="1024175"/>
              <a:ext cx="1574801" cy="49242"/>
            </a:xfrm>
            <a:custGeom>
              <a:avLst/>
              <a:gdLst/>
              <a:ahLst/>
              <a:cxnLst/>
              <a:rect l="l" t="t" r="r" b="b"/>
              <a:pathLst>
                <a:path w="12952" h="405" extrusionOk="0">
                  <a:moveTo>
                    <a:pt x="4710" y="0"/>
                  </a:moveTo>
                  <a:cubicBezTo>
                    <a:pt x="3213" y="0"/>
                    <a:pt x="1726" y="6"/>
                    <a:pt x="234" y="11"/>
                  </a:cubicBezTo>
                  <a:lnTo>
                    <a:pt x="132" y="11"/>
                  </a:lnTo>
                  <a:cubicBezTo>
                    <a:pt x="124" y="13"/>
                    <a:pt x="116" y="14"/>
                    <a:pt x="108" y="14"/>
                  </a:cubicBezTo>
                  <a:cubicBezTo>
                    <a:pt x="94" y="14"/>
                    <a:pt x="80" y="12"/>
                    <a:pt x="66" y="12"/>
                  </a:cubicBezTo>
                  <a:cubicBezTo>
                    <a:pt x="42" y="12"/>
                    <a:pt x="19" y="18"/>
                    <a:pt x="1" y="51"/>
                  </a:cubicBezTo>
                  <a:cubicBezTo>
                    <a:pt x="29" y="142"/>
                    <a:pt x="80" y="217"/>
                    <a:pt x="154" y="273"/>
                  </a:cubicBezTo>
                  <a:cubicBezTo>
                    <a:pt x="209" y="223"/>
                    <a:pt x="268" y="213"/>
                    <a:pt x="328" y="213"/>
                  </a:cubicBezTo>
                  <a:cubicBezTo>
                    <a:pt x="363" y="213"/>
                    <a:pt x="398" y="217"/>
                    <a:pt x="433" y="217"/>
                  </a:cubicBezTo>
                  <a:cubicBezTo>
                    <a:pt x="1415" y="217"/>
                    <a:pt x="2392" y="267"/>
                    <a:pt x="3372" y="267"/>
                  </a:cubicBezTo>
                  <a:cubicBezTo>
                    <a:pt x="3535" y="267"/>
                    <a:pt x="3698" y="265"/>
                    <a:pt x="3862" y="262"/>
                  </a:cubicBezTo>
                  <a:lnTo>
                    <a:pt x="3947" y="262"/>
                  </a:lnTo>
                  <a:cubicBezTo>
                    <a:pt x="5559" y="279"/>
                    <a:pt x="7171" y="296"/>
                    <a:pt x="8783" y="330"/>
                  </a:cubicBezTo>
                  <a:cubicBezTo>
                    <a:pt x="10001" y="353"/>
                    <a:pt x="11220" y="342"/>
                    <a:pt x="12439" y="359"/>
                  </a:cubicBezTo>
                  <a:cubicBezTo>
                    <a:pt x="12451" y="359"/>
                    <a:pt x="12464" y="359"/>
                    <a:pt x="12477" y="359"/>
                  </a:cubicBezTo>
                  <a:cubicBezTo>
                    <a:pt x="12536" y="359"/>
                    <a:pt x="12599" y="363"/>
                    <a:pt x="12655" y="404"/>
                  </a:cubicBezTo>
                  <a:cubicBezTo>
                    <a:pt x="12752" y="291"/>
                    <a:pt x="12872" y="194"/>
                    <a:pt x="12951" y="51"/>
                  </a:cubicBezTo>
                  <a:cubicBezTo>
                    <a:pt x="12920" y="20"/>
                    <a:pt x="12888" y="13"/>
                    <a:pt x="12857" y="13"/>
                  </a:cubicBezTo>
                  <a:cubicBezTo>
                    <a:pt x="12833" y="13"/>
                    <a:pt x="12809" y="17"/>
                    <a:pt x="12786" y="17"/>
                  </a:cubicBezTo>
                  <a:cubicBezTo>
                    <a:pt x="10092" y="6"/>
                    <a:pt x="7404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2932;p67"/>
            <p:cNvSpPr/>
            <p:nvPr/>
          </p:nvSpPr>
          <p:spPr>
            <a:xfrm rot="-941997" flipH="1">
              <a:off x="776087" y="1046764"/>
              <a:ext cx="1520087" cy="49607"/>
            </a:xfrm>
            <a:custGeom>
              <a:avLst/>
              <a:gdLst/>
              <a:ahLst/>
              <a:cxnLst/>
              <a:rect l="l" t="t" r="r" b="b"/>
              <a:pathLst>
                <a:path w="12502" h="408" extrusionOk="0">
                  <a:moveTo>
                    <a:pt x="174" y="0"/>
                  </a:moveTo>
                  <a:cubicBezTo>
                    <a:pt x="114" y="0"/>
                    <a:pt x="55" y="10"/>
                    <a:pt x="0" y="60"/>
                  </a:cubicBezTo>
                  <a:lnTo>
                    <a:pt x="97" y="197"/>
                  </a:lnTo>
                  <a:cubicBezTo>
                    <a:pt x="473" y="209"/>
                    <a:pt x="855" y="220"/>
                    <a:pt x="1236" y="237"/>
                  </a:cubicBezTo>
                  <a:cubicBezTo>
                    <a:pt x="2421" y="271"/>
                    <a:pt x="3605" y="237"/>
                    <a:pt x="4796" y="288"/>
                  </a:cubicBezTo>
                  <a:cubicBezTo>
                    <a:pt x="5388" y="314"/>
                    <a:pt x="5977" y="315"/>
                    <a:pt x="6566" y="315"/>
                  </a:cubicBezTo>
                  <a:cubicBezTo>
                    <a:pt x="6640" y="315"/>
                    <a:pt x="6713" y="315"/>
                    <a:pt x="6787" y="315"/>
                  </a:cubicBezTo>
                  <a:cubicBezTo>
                    <a:pt x="7302" y="315"/>
                    <a:pt x="7817" y="316"/>
                    <a:pt x="8332" y="334"/>
                  </a:cubicBezTo>
                  <a:cubicBezTo>
                    <a:pt x="9471" y="374"/>
                    <a:pt x="10610" y="362"/>
                    <a:pt x="11749" y="396"/>
                  </a:cubicBezTo>
                  <a:cubicBezTo>
                    <a:pt x="11937" y="402"/>
                    <a:pt x="12125" y="402"/>
                    <a:pt x="12319" y="408"/>
                  </a:cubicBezTo>
                  <a:cubicBezTo>
                    <a:pt x="12393" y="351"/>
                    <a:pt x="12456" y="277"/>
                    <a:pt x="12501" y="197"/>
                  </a:cubicBezTo>
                  <a:cubicBezTo>
                    <a:pt x="12433" y="140"/>
                    <a:pt x="12359" y="152"/>
                    <a:pt x="12279" y="146"/>
                  </a:cubicBezTo>
                  <a:cubicBezTo>
                    <a:pt x="11066" y="129"/>
                    <a:pt x="9847" y="140"/>
                    <a:pt x="8623" y="117"/>
                  </a:cubicBezTo>
                  <a:cubicBezTo>
                    <a:pt x="7017" y="83"/>
                    <a:pt x="5405" y="60"/>
                    <a:pt x="3793" y="49"/>
                  </a:cubicBezTo>
                  <a:lnTo>
                    <a:pt x="3708" y="49"/>
                  </a:lnTo>
                  <a:cubicBezTo>
                    <a:pt x="3533" y="53"/>
                    <a:pt x="3358" y="54"/>
                    <a:pt x="3184" y="54"/>
                  </a:cubicBezTo>
                  <a:cubicBezTo>
                    <a:pt x="2215" y="54"/>
                    <a:pt x="1249" y="8"/>
                    <a:pt x="279" y="4"/>
                  </a:cubicBezTo>
                  <a:cubicBezTo>
                    <a:pt x="244" y="4"/>
                    <a:pt x="209" y="0"/>
                    <a:pt x="174" y="0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2933;p67"/>
            <p:cNvSpPr/>
            <p:nvPr/>
          </p:nvSpPr>
          <p:spPr>
            <a:xfrm rot="-941997" flipH="1">
              <a:off x="855757" y="1301921"/>
              <a:ext cx="1527017" cy="38664"/>
            </a:xfrm>
            <a:custGeom>
              <a:avLst/>
              <a:gdLst/>
              <a:ahLst/>
              <a:cxnLst/>
              <a:rect l="l" t="t" r="r" b="b"/>
              <a:pathLst>
                <a:path w="12559" h="318" extrusionOk="0">
                  <a:moveTo>
                    <a:pt x="12416" y="1"/>
                  </a:moveTo>
                  <a:cubicBezTo>
                    <a:pt x="12370" y="6"/>
                    <a:pt x="12325" y="12"/>
                    <a:pt x="12273" y="12"/>
                  </a:cubicBezTo>
                  <a:cubicBezTo>
                    <a:pt x="10622" y="35"/>
                    <a:pt x="8959" y="12"/>
                    <a:pt x="7302" y="57"/>
                  </a:cubicBezTo>
                  <a:cubicBezTo>
                    <a:pt x="6607" y="75"/>
                    <a:pt x="5911" y="79"/>
                    <a:pt x="5215" y="79"/>
                  </a:cubicBezTo>
                  <a:cubicBezTo>
                    <a:pt x="4454" y="79"/>
                    <a:pt x="3693" y="74"/>
                    <a:pt x="2933" y="74"/>
                  </a:cubicBezTo>
                  <a:cubicBezTo>
                    <a:pt x="2775" y="74"/>
                    <a:pt x="2618" y="74"/>
                    <a:pt x="2461" y="75"/>
                  </a:cubicBezTo>
                  <a:cubicBezTo>
                    <a:pt x="2387" y="75"/>
                    <a:pt x="2313" y="75"/>
                    <a:pt x="2239" y="80"/>
                  </a:cubicBezTo>
                  <a:cubicBezTo>
                    <a:pt x="1912" y="112"/>
                    <a:pt x="1587" y="122"/>
                    <a:pt x="1262" y="122"/>
                  </a:cubicBezTo>
                  <a:cubicBezTo>
                    <a:pt x="889" y="122"/>
                    <a:pt x="517" y="109"/>
                    <a:pt x="143" y="103"/>
                  </a:cubicBezTo>
                  <a:cubicBezTo>
                    <a:pt x="86" y="149"/>
                    <a:pt x="34" y="206"/>
                    <a:pt x="0" y="274"/>
                  </a:cubicBezTo>
                  <a:cubicBezTo>
                    <a:pt x="69" y="304"/>
                    <a:pt x="142" y="318"/>
                    <a:pt x="215" y="318"/>
                  </a:cubicBezTo>
                  <a:cubicBezTo>
                    <a:pt x="238" y="318"/>
                    <a:pt x="262" y="317"/>
                    <a:pt x="285" y="314"/>
                  </a:cubicBezTo>
                  <a:cubicBezTo>
                    <a:pt x="1248" y="297"/>
                    <a:pt x="2210" y="285"/>
                    <a:pt x="3173" y="280"/>
                  </a:cubicBezTo>
                  <a:cubicBezTo>
                    <a:pt x="5929" y="268"/>
                    <a:pt x="8685" y="228"/>
                    <a:pt x="11448" y="217"/>
                  </a:cubicBezTo>
                  <a:lnTo>
                    <a:pt x="12319" y="211"/>
                  </a:lnTo>
                  <a:cubicBezTo>
                    <a:pt x="12332" y="212"/>
                    <a:pt x="12346" y="213"/>
                    <a:pt x="12359" y="213"/>
                  </a:cubicBezTo>
                  <a:cubicBezTo>
                    <a:pt x="12427" y="213"/>
                    <a:pt x="12496" y="201"/>
                    <a:pt x="12558" y="177"/>
                  </a:cubicBezTo>
                  <a:cubicBezTo>
                    <a:pt x="12530" y="109"/>
                    <a:pt x="12478" y="46"/>
                    <a:pt x="12416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4993729" y="1660053"/>
            <a:ext cx="617888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Vua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đặt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chuông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lớn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ở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thềm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cung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điện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đến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đánh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khi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điều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gì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cầu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xin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hoặc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bị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oan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ức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4" y="514350"/>
            <a:ext cx="103727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4"/>
          <p:cNvSpPr txBox="1"/>
          <p:nvPr/>
        </p:nvSpPr>
        <p:spPr>
          <a:xfrm>
            <a:off x="942974" y="5191810"/>
            <a:ext cx="103727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432" y="1833837"/>
            <a:ext cx="10445193" cy="1787200"/>
          </a:xfrm>
        </p:spPr>
        <p:txBody>
          <a:bodyPr/>
          <a:lstStyle/>
          <a:p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phòng</a:t>
            </a:r>
            <a:r>
              <a:rPr lang="en-US" sz="4800" dirty="0"/>
              <a:t> </a:t>
            </a:r>
            <a:r>
              <a:rPr lang="en-US" sz="4800" dirty="0" err="1"/>
              <a:t>thủ</a:t>
            </a:r>
            <a:r>
              <a:rPr lang="en-US" sz="4800" dirty="0"/>
              <a:t> </a:t>
            </a:r>
            <a:r>
              <a:rPr lang="en-US" sz="4800" dirty="0" err="1"/>
              <a:t>đất</a:t>
            </a:r>
            <a:r>
              <a:rPr lang="en-US" sz="4800" dirty="0"/>
              <a:t> </a:t>
            </a:r>
            <a:r>
              <a:rPr lang="vi-VN" sz="4800" dirty="0"/>
              <a:t>nước, nhà Trần chú ý xây dựng quân đội như thế nào?</a:t>
            </a:r>
            <a:endParaRPr lang="vi-VN" sz="4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4;p46"/>
          <p:cNvSpPr/>
          <p:nvPr/>
        </p:nvSpPr>
        <p:spPr>
          <a:xfrm>
            <a:off x="1445013" y="1247985"/>
            <a:ext cx="2329666" cy="2102627"/>
          </a:xfrm>
          <a:custGeom>
            <a:avLst/>
            <a:gdLst/>
            <a:ahLst/>
            <a:cxnLst/>
            <a:rect l="l" t="t" r="r" b="b"/>
            <a:pathLst>
              <a:path w="55687" h="50260" extrusionOk="0">
                <a:moveTo>
                  <a:pt x="22317" y="0"/>
                </a:moveTo>
                <a:cubicBezTo>
                  <a:pt x="19484" y="0"/>
                  <a:pt x="16834" y="1365"/>
                  <a:pt x="14526" y="3006"/>
                </a:cubicBezTo>
                <a:cubicBezTo>
                  <a:pt x="5966" y="9126"/>
                  <a:pt x="799" y="19616"/>
                  <a:pt x="334" y="30367"/>
                </a:cubicBezTo>
                <a:cubicBezTo>
                  <a:pt x="1" y="38404"/>
                  <a:pt x="3239" y="47560"/>
                  <a:pt x="11693" y="49715"/>
                </a:cubicBezTo>
                <a:cubicBezTo>
                  <a:pt x="13226" y="50099"/>
                  <a:pt x="14787" y="50259"/>
                  <a:pt x="16354" y="50259"/>
                </a:cubicBezTo>
                <a:cubicBezTo>
                  <a:pt x="19108" y="50259"/>
                  <a:pt x="21881" y="49764"/>
                  <a:pt x="24552" y="49119"/>
                </a:cubicBezTo>
                <a:cubicBezTo>
                  <a:pt x="30481" y="47691"/>
                  <a:pt x="36267" y="45500"/>
                  <a:pt x="41208" y="41940"/>
                </a:cubicBezTo>
                <a:cubicBezTo>
                  <a:pt x="46876" y="37856"/>
                  <a:pt x="51269" y="31998"/>
                  <a:pt x="53662" y="25354"/>
                </a:cubicBezTo>
                <a:cubicBezTo>
                  <a:pt x="54972" y="21699"/>
                  <a:pt x="55686" y="17580"/>
                  <a:pt x="54305" y="13901"/>
                </a:cubicBezTo>
                <a:cubicBezTo>
                  <a:pt x="53317" y="11269"/>
                  <a:pt x="51352" y="9114"/>
                  <a:pt x="49400" y="7090"/>
                </a:cubicBezTo>
                <a:cubicBezTo>
                  <a:pt x="47769" y="5376"/>
                  <a:pt x="46042" y="3649"/>
                  <a:pt x="43852" y="2816"/>
                </a:cubicBezTo>
                <a:cubicBezTo>
                  <a:pt x="42485" y="2290"/>
                  <a:pt x="41016" y="2155"/>
                  <a:pt x="39560" y="2155"/>
                </a:cubicBezTo>
                <a:cubicBezTo>
                  <a:pt x="39367" y="2155"/>
                  <a:pt x="39174" y="2157"/>
                  <a:pt x="38982" y="2161"/>
                </a:cubicBezTo>
                <a:cubicBezTo>
                  <a:pt x="35505" y="2233"/>
                  <a:pt x="31886" y="2935"/>
                  <a:pt x="29159" y="5102"/>
                </a:cubicBezTo>
                <a:cubicBezTo>
                  <a:pt x="28647" y="2149"/>
                  <a:pt x="25575" y="113"/>
                  <a:pt x="22635" y="6"/>
                </a:cubicBezTo>
                <a:cubicBezTo>
                  <a:pt x="22528" y="2"/>
                  <a:pt x="22423" y="0"/>
                  <a:pt x="22317" y="0"/>
                </a:cubicBezTo>
                <a:close/>
              </a:path>
            </a:pathLst>
          </a:custGeom>
          <a:solidFill>
            <a:srgbClr val="F3DD83"/>
          </a:solidFill>
          <a:ln w="19050" cap="flat" cmpd="sng">
            <a:solidFill>
              <a:srgbClr val="A0112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oogle Shape;993;p36"/>
          <p:cNvGrpSpPr/>
          <p:nvPr/>
        </p:nvGrpSpPr>
        <p:grpSpPr>
          <a:xfrm>
            <a:off x="1858415" y="888557"/>
            <a:ext cx="1023528" cy="2462055"/>
            <a:chOff x="958174" y="1303810"/>
            <a:chExt cx="2092692" cy="4464470"/>
          </a:xfrm>
        </p:grpSpPr>
        <p:sp>
          <p:nvSpPr>
            <p:cNvPr id="5" name="Google Shape;994;p36"/>
            <p:cNvSpPr/>
            <p:nvPr/>
          </p:nvSpPr>
          <p:spPr>
            <a:xfrm>
              <a:off x="1918505" y="1416054"/>
              <a:ext cx="158607" cy="4351888"/>
            </a:xfrm>
            <a:custGeom>
              <a:avLst/>
              <a:gdLst/>
              <a:ahLst/>
              <a:cxnLst/>
              <a:rect l="l" t="t" r="r" b="b"/>
              <a:pathLst>
                <a:path w="1406" h="38578" extrusionOk="0">
                  <a:moveTo>
                    <a:pt x="167" y="0"/>
                  </a:moveTo>
                  <a:cubicBezTo>
                    <a:pt x="167" y="0"/>
                    <a:pt x="48" y="1132"/>
                    <a:pt x="36" y="1596"/>
                  </a:cubicBezTo>
                  <a:cubicBezTo>
                    <a:pt x="1" y="2596"/>
                    <a:pt x="132" y="38458"/>
                    <a:pt x="167" y="38529"/>
                  </a:cubicBezTo>
                  <a:cubicBezTo>
                    <a:pt x="175" y="38558"/>
                    <a:pt x="286" y="38578"/>
                    <a:pt x="434" y="38578"/>
                  </a:cubicBezTo>
                  <a:cubicBezTo>
                    <a:pt x="716" y="38578"/>
                    <a:pt x="1134" y="38505"/>
                    <a:pt x="1251" y="38279"/>
                  </a:cubicBezTo>
                  <a:cubicBezTo>
                    <a:pt x="1406" y="37993"/>
                    <a:pt x="1382" y="37064"/>
                    <a:pt x="1382" y="36433"/>
                  </a:cubicBezTo>
                  <a:cubicBezTo>
                    <a:pt x="1370" y="30552"/>
                    <a:pt x="1286" y="1965"/>
                    <a:pt x="1251" y="1465"/>
                  </a:cubicBezTo>
                  <a:cubicBezTo>
                    <a:pt x="1227" y="893"/>
                    <a:pt x="1120" y="12"/>
                    <a:pt x="1120" y="12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919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995;p36"/>
            <p:cNvSpPr/>
            <p:nvPr/>
          </p:nvSpPr>
          <p:spPr>
            <a:xfrm>
              <a:off x="1925273" y="2670473"/>
              <a:ext cx="145070" cy="401708"/>
            </a:xfrm>
            <a:custGeom>
              <a:avLst/>
              <a:gdLst/>
              <a:ahLst/>
              <a:cxnLst/>
              <a:rect l="l" t="t" r="r" b="b"/>
              <a:pathLst>
                <a:path w="1286" h="3561" extrusionOk="0">
                  <a:moveTo>
                    <a:pt x="0" y="1"/>
                  </a:moveTo>
                  <a:cubicBezTo>
                    <a:pt x="0" y="1132"/>
                    <a:pt x="0" y="2323"/>
                    <a:pt x="12" y="3561"/>
                  </a:cubicBezTo>
                  <a:cubicBezTo>
                    <a:pt x="254" y="3349"/>
                    <a:pt x="520" y="3248"/>
                    <a:pt x="798" y="3248"/>
                  </a:cubicBezTo>
                  <a:cubicBezTo>
                    <a:pt x="957" y="3248"/>
                    <a:pt x="1121" y="3281"/>
                    <a:pt x="1286" y="3346"/>
                  </a:cubicBezTo>
                  <a:cubicBezTo>
                    <a:pt x="1286" y="2227"/>
                    <a:pt x="1262" y="1144"/>
                    <a:pt x="1262" y="108"/>
                  </a:cubicBezTo>
                  <a:cubicBezTo>
                    <a:pt x="834" y="60"/>
                    <a:pt x="417" y="25"/>
                    <a:pt x="0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996;p36"/>
            <p:cNvSpPr/>
            <p:nvPr/>
          </p:nvSpPr>
          <p:spPr>
            <a:xfrm>
              <a:off x="1925273" y="3035406"/>
              <a:ext cx="151839" cy="2732874"/>
            </a:xfrm>
            <a:custGeom>
              <a:avLst/>
              <a:gdLst/>
              <a:ahLst/>
              <a:cxnLst/>
              <a:rect l="l" t="t" r="r" b="b"/>
              <a:pathLst>
                <a:path w="1346" h="24226" extrusionOk="0">
                  <a:moveTo>
                    <a:pt x="787" y="0"/>
                  </a:moveTo>
                  <a:cubicBezTo>
                    <a:pt x="516" y="0"/>
                    <a:pt x="248" y="99"/>
                    <a:pt x="0" y="302"/>
                  </a:cubicBezTo>
                  <a:cubicBezTo>
                    <a:pt x="36" y="10922"/>
                    <a:pt x="95" y="24138"/>
                    <a:pt x="107" y="24174"/>
                  </a:cubicBezTo>
                  <a:cubicBezTo>
                    <a:pt x="116" y="24204"/>
                    <a:pt x="233" y="24226"/>
                    <a:pt x="389" y="24226"/>
                  </a:cubicBezTo>
                  <a:cubicBezTo>
                    <a:pt x="670" y="24226"/>
                    <a:pt x="1076" y="24154"/>
                    <a:pt x="1191" y="23924"/>
                  </a:cubicBezTo>
                  <a:cubicBezTo>
                    <a:pt x="1346" y="23626"/>
                    <a:pt x="1346" y="22698"/>
                    <a:pt x="1322" y="22043"/>
                  </a:cubicBezTo>
                  <a:cubicBezTo>
                    <a:pt x="1322" y="18816"/>
                    <a:pt x="1298" y="8636"/>
                    <a:pt x="1262" y="100"/>
                  </a:cubicBezTo>
                  <a:cubicBezTo>
                    <a:pt x="1104" y="34"/>
                    <a:pt x="945" y="0"/>
                    <a:pt x="787" y="0"/>
                  </a:cubicBezTo>
                  <a:close/>
                </a:path>
              </a:pathLst>
            </a:custGeom>
            <a:solidFill>
              <a:srgbClr val="919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997;p36"/>
            <p:cNvSpPr/>
            <p:nvPr/>
          </p:nvSpPr>
          <p:spPr>
            <a:xfrm>
              <a:off x="1883647" y="1303810"/>
              <a:ext cx="237798" cy="116869"/>
            </a:xfrm>
            <a:custGeom>
              <a:avLst/>
              <a:gdLst/>
              <a:ahLst/>
              <a:cxnLst/>
              <a:rect l="l" t="t" r="r" b="b"/>
              <a:pathLst>
                <a:path w="2108" h="1036" extrusionOk="0">
                  <a:moveTo>
                    <a:pt x="1000" y="1"/>
                  </a:moveTo>
                  <a:cubicBezTo>
                    <a:pt x="710" y="1"/>
                    <a:pt x="391" y="57"/>
                    <a:pt x="202" y="233"/>
                  </a:cubicBezTo>
                  <a:cubicBezTo>
                    <a:pt x="0" y="448"/>
                    <a:pt x="0" y="829"/>
                    <a:pt x="262" y="936"/>
                  </a:cubicBezTo>
                  <a:cubicBezTo>
                    <a:pt x="407" y="990"/>
                    <a:pt x="753" y="1036"/>
                    <a:pt x="1090" y="1036"/>
                  </a:cubicBezTo>
                  <a:cubicBezTo>
                    <a:pt x="1416" y="1036"/>
                    <a:pt x="1735" y="993"/>
                    <a:pt x="1857" y="876"/>
                  </a:cubicBezTo>
                  <a:cubicBezTo>
                    <a:pt x="2107" y="638"/>
                    <a:pt x="2024" y="281"/>
                    <a:pt x="1595" y="91"/>
                  </a:cubicBezTo>
                  <a:cubicBezTo>
                    <a:pt x="1494" y="46"/>
                    <a:pt x="1258" y="1"/>
                    <a:pt x="1000" y="1"/>
                  </a:cubicBezTo>
                  <a:close/>
                </a:path>
              </a:pathLst>
            </a:custGeom>
            <a:solidFill>
              <a:srgbClr val="751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998;p36"/>
            <p:cNvSpPr/>
            <p:nvPr/>
          </p:nvSpPr>
          <p:spPr>
            <a:xfrm>
              <a:off x="1930575" y="3334007"/>
              <a:ext cx="135820" cy="102204"/>
            </a:xfrm>
            <a:custGeom>
              <a:avLst/>
              <a:gdLst/>
              <a:ahLst/>
              <a:cxnLst/>
              <a:rect l="l" t="t" r="r" b="b"/>
              <a:pathLst>
                <a:path w="1204" h="906" extrusionOk="0">
                  <a:moveTo>
                    <a:pt x="1179" y="1"/>
                  </a:moveTo>
                  <a:lnTo>
                    <a:pt x="1132" y="36"/>
                  </a:lnTo>
                  <a:cubicBezTo>
                    <a:pt x="1096" y="72"/>
                    <a:pt x="1060" y="96"/>
                    <a:pt x="1001" y="143"/>
                  </a:cubicBezTo>
                  <a:cubicBezTo>
                    <a:pt x="882" y="215"/>
                    <a:pt x="727" y="322"/>
                    <a:pt x="584" y="429"/>
                  </a:cubicBezTo>
                  <a:cubicBezTo>
                    <a:pt x="429" y="536"/>
                    <a:pt x="286" y="632"/>
                    <a:pt x="179" y="727"/>
                  </a:cubicBezTo>
                  <a:cubicBezTo>
                    <a:pt x="72" y="810"/>
                    <a:pt x="1" y="870"/>
                    <a:pt x="1" y="870"/>
                  </a:cubicBezTo>
                  <a:lnTo>
                    <a:pt x="25" y="905"/>
                  </a:lnTo>
                  <a:lnTo>
                    <a:pt x="239" y="798"/>
                  </a:lnTo>
                  <a:cubicBezTo>
                    <a:pt x="358" y="739"/>
                    <a:pt x="525" y="632"/>
                    <a:pt x="667" y="536"/>
                  </a:cubicBezTo>
                  <a:cubicBezTo>
                    <a:pt x="739" y="489"/>
                    <a:pt x="798" y="429"/>
                    <a:pt x="882" y="370"/>
                  </a:cubicBezTo>
                  <a:cubicBezTo>
                    <a:pt x="953" y="310"/>
                    <a:pt x="1013" y="251"/>
                    <a:pt x="1060" y="203"/>
                  </a:cubicBezTo>
                  <a:cubicBezTo>
                    <a:pt x="1096" y="143"/>
                    <a:pt x="1132" y="96"/>
                    <a:pt x="1156" y="72"/>
                  </a:cubicBezTo>
                  <a:lnTo>
                    <a:pt x="1203" y="24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999;p36"/>
            <p:cNvSpPr/>
            <p:nvPr/>
          </p:nvSpPr>
          <p:spPr>
            <a:xfrm>
              <a:off x="1930575" y="3468361"/>
              <a:ext cx="135820" cy="102091"/>
            </a:xfrm>
            <a:custGeom>
              <a:avLst/>
              <a:gdLst/>
              <a:ahLst/>
              <a:cxnLst/>
              <a:rect l="l" t="t" r="r" b="b"/>
              <a:pathLst>
                <a:path w="1204" h="905" extrusionOk="0">
                  <a:moveTo>
                    <a:pt x="1179" y="0"/>
                  </a:moveTo>
                  <a:lnTo>
                    <a:pt x="1132" y="36"/>
                  </a:lnTo>
                  <a:cubicBezTo>
                    <a:pt x="1096" y="72"/>
                    <a:pt x="1060" y="95"/>
                    <a:pt x="1001" y="143"/>
                  </a:cubicBezTo>
                  <a:cubicBezTo>
                    <a:pt x="882" y="214"/>
                    <a:pt x="727" y="322"/>
                    <a:pt x="584" y="429"/>
                  </a:cubicBezTo>
                  <a:cubicBezTo>
                    <a:pt x="429" y="536"/>
                    <a:pt x="286" y="631"/>
                    <a:pt x="179" y="726"/>
                  </a:cubicBezTo>
                  <a:cubicBezTo>
                    <a:pt x="72" y="810"/>
                    <a:pt x="1" y="869"/>
                    <a:pt x="1" y="869"/>
                  </a:cubicBezTo>
                  <a:lnTo>
                    <a:pt x="25" y="905"/>
                  </a:lnTo>
                  <a:lnTo>
                    <a:pt x="239" y="798"/>
                  </a:lnTo>
                  <a:cubicBezTo>
                    <a:pt x="358" y="738"/>
                    <a:pt x="525" y="631"/>
                    <a:pt x="667" y="536"/>
                  </a:cubicBezTo>
                  <a:cubicBezTo>
                    <a:pt x="739" y="488"/>
                    <a:pt x="798" y="429"/>
                    <a:pt x="882" y="369"/>
                  </a:cubicBezTo>
                  <a:cubicBezTo>
                    <a:pt x="953" y="310"/>
                    <a:pt x="1013" y="250"/>
                    <a:pt x="1060" y="203"/>
                  </a:cubicBezTo>
                  <a:cubicBezTo>
                    <a:pt x="1096" y="143"/>
                    <a:pt x="1132" y="95"/>
                    <a:pt x="1156" y="72"/>
                  </a:cubicBezTo>
                  <a:lnTo>
                    <a:pt x="1203" y="2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000;p36"/>
            <p:cNvSpPr/>
            <p:nvPr/>
          </p:nvSpPr>
          <p:spPr>
            <a:xfrm>
              <a:off x="1931929" y="3649642"/>
              <a:ext cx="135820" cy="102204"/>
            </a:xfrm>
            <a:custGeom>
              <a:avLst/>
              <a:gdLst/>
              <a:ahLst/>
              <a:cxnLst/>
              <a:rect l="l" t="t" r="r" b="b"/>
              <a:pathLst>
                <a:path w="1204" h="906" extrusionOk="0">
                  <a:moveTo>
                    <a:pt x="1179" y="0"/>
                  </a:moveTo>
                  <a:lnTo>
                    <a:pt x="1132" y="36"/>
                  </a:lnTo>
                  <a:cubicBezTo>
                    <a:pt x="1108" y="72"/>
                    <a:pt x="1060" y="96"/>
                    <a:pt x="1001" y="143"/>
                  </a:cubicBezTo>
                  <a:cubicBezTo>
                    <a:pt x="882" y="239"/>
                    <a:pt x="727" y="334"/>
                    <a:pt x="584" y="441"/>
                  </a:cubicBezTo>
                  <a:cubicBezTo>
                    <a:pt x="429" y="548"/>
                    <a:pt x="286" y="655"/>
                    <a:pt x="179" y="739"/>
                  </a:cubicBezTo>
                  <a:cubicBezTo>
                    <a:pt x="72" y="834"/>
                    <a:pt x="1" y="893"/>
                    <a:pt x="1" y="893"/>
                  </a:cubicBezTo>
                  <a:lnTo>
                    <a:pt x="36" y="905"/>
                  </a:lnTo>
                  <a:lnTo>
                    <a:pt x="239" y="798"/>
                  </a:lnTo>
                  <a:cubicBezTo>
                    <a:pt x="358" y="739"/>
                    <a:pt x="525" y="631"/>
                    <a:pt x="667" y="536"/>
                  </a:cubicBezTo>
                  <a:cubicBezTo>
                    <a:pt x="751" y="489"/>
                    <a:pt x="810" y="429"/>
                    <a:pt x="882" y="370"/>
                  </a:cubicBezTo>
                  <a:cubicBezTo>
                    <a:pt x="953" y="310"/>
                    <a:pt x="1013" y="250"/>
                    <a:pt x="1060" y="203"/>
                  </a:cubicBezTo>
                  <a:cubicBezTo>
                    <a:pt x="1108" y="143"/>
                    <a:pt x="1132" y="96"/>
                    <a:pt x="1167" y="72"/>
                  </a:cubicBezTo>
                  <a:lnTo>
                    <a:pt x="1203" y="2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1001;p36"/>
            <p:cNvSpPr/>
            <p:nvPr/>
          </p:nvSpPr>
          <p:spPr>
            <a:xfrm>
              <a:off x="1931929" y="3818854"/>
              <a:ext cx="135820" cy="102204"/>
            </a:xfrm>
            <a:custGeom>
              <a:avLst/>
              <a:gdLst/>
              <a:ahLst/>
              <a:cxnLst/>
              <a:rect l="l" t="t" r="r" b="b"/>
              <a:pathLst>
                <a:path w="1204" h="906" extrusionOk="0">
                  <a:moveTo>
                    <a:pt x="1179" y="1"/>
                  </a:moveTo>
                  <a:lnTo>
                    <a:pt x="1132" y="48"/>
                  </a:lnTo>
                  <a:cubicBezTo>
                    <a:pt x="1108" y="72"/>
                    <a:pt x="1060" y="108"/>
                    <a:pt x="1001" y="144"/>
                  </a:cubicBezTo>
                  <a:cubicBezTo>
                    <a:pt x="882" y="239"/>
                    <a:pt x="727" y="346"/>
                    <a:pt x="584" y="441"/>
                  </a:cubicBezTo>
                  <a:cubicBezTo>
                    <a:pt x="429" y="548"/>
                    <a:pt x="286" y="655"/>
                    <a:pt x="179" y="739"/>
                  </a:cubicBezTo>
                  <a:cubicBezTo>
                    <a:pt x="72" y="834"/>
                    <a:pt x="1" y="894"/>
                    <a:pt x="1" y="894"/>
                  </a:cubicBezTo>
                  <a:lnTo>
                    <a:pt x="36" y="906"/>
                  </a:lnTo>
                  <a:lnTo>
                    <a:pt x="239" y="798"/>
                  </a:lnTo>
                  <a:cubicBezTo>
                    <a:pt x="358" y="739"/>
                    <a:pt x="525" y="644"/>
                    <a:pt x="667" y="536"/>
                  </a:cubicBezTo>
                  <a:cubicBezTo>
                    <a:pt x="751" y="489"/>
                    <a:pt x="810" y="429"/>
                    <a:pt x="882" y="370"/>
                  </a:cubicBezTo>
                  <a:cubicBezTo>
                    <a:pt x="953" y="310"/>
                    <a:pt x="1013" y="251"/>
                    <a:pt x="1060" y="203"/>
                  </a:cubicBezTo>
                  <a:cubicBezTo>
                    <a:pt x="1108" y="144"/>
                    <a:pt x="1132" y="108"/>
                    <a:pt x="1167" y="72"/>
                  </a:cubicBezTo>
                  <a:lnTo>
                    <a:pt x="1203" y="24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002;p36"/>
            <p:cNvSpPr/>
            <p:nvPr/>
          </p:nvSpPr>
          <p:spPr>
            <a:xfrm>
              <a:off x="1931929" y="3989419"/>
              <a:ext cx="135820" cy="103557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179" y="1"/>
                  </a:moveTo>
                  <a:lnTo>
                    <a:pt x="1132" y="48"/>
                  </a:lnTo>
                  <a:cubicBezTo>
                    <a:pt x="1108" y="84"/>
                    <a:pt x="1060" y="108"/>
                    <a:pt x="1001" y="156"/>
                  </a:cubicBezTo>
                  <a:cubicBezTo>
                    <a:pt x="882" y="227"/>
                    <a:pt x="727" y="334"/>
                    <a:pt x="584" y="441"/>
                  </a:cubicBezTo>
                  <a:cubicBezTo>
                    <a:pt x="429" y="537"/>
                    <a:pt x="286" y="644"/>
                    <a:pt x="179" y="739"/>
                  </a:cubicBezTo>
                  <a:cubicBezTo>
                    <a:pt x="72" y="822"/>
                    <a:pt x="1" y="882"/>
                    <a:pt x="1" y="882"/>
                  </a:cubicBezTo>
                  <a:lnTo>
                    <a:pt x="36" y="918"/>
                  </a:lnTo>
                  <a:lnTo>
                    <a:pt x="239" y="810"/>
                  </a:lnTo>
                  <a:cubicBezTo>
                    <a:pt x="358" y="751"/>
                    <a:pt x="525" y="644"/>
                    <a:pt x="667" y="537"/>
                  </a:cubicBezTo>
                  <a:cubicBezTo>
                    <a:pt x="751" y="501"/>
                    <a:pt x="810" y="441"/>
                    <a:pt x="882" y="382"/>
                  </a:cubicBezTo>
                  <a:cubicBezTo>
                    <a:pt x="953" y="322"/>
                    <a:pt x="1013" y="263"/>
                    <a:pt x="1060" y="215"/>
                  </a:cubicBezTo>
                  <a:cubicBezTo>
                    <a:pt x="1108" y="156"/>
                    <a:pt x="1132" y="108"/>
                    <a:pt x="1167" y="84"/>
                  </a:cubicBezTo>
                  <a:lnTo>
                    <a:pt x="1203" y="36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003;p36"/>
            <p:cNvSpPr/>
            <p:nvPr/>
          </p:nvSpPr>
          <p:spPr>
            <a:xfrm>
              <a:off x="1933282" y="4159983"/>
              <a:ext cx="137061" cy="102204"/>
            </a:xfrm>
            <a:custGeom>
              <a:avLst/>
              <a:gdLst/>
              <a:ahLst/>
              <a:cxnLst/>
              <a:rect l="l" t="t" r="r" b="b"/>
              <a:pathLst>
                <a:path w="1215" h="906" extrusionOk="0">
                  <a:moveTo>
                    <a:pt x="1179" y="1"/>
                  </a:moveTo>
                  <a:lnTo>
                    <a:pt x="1132" y="37"/>
                  </a:lnTo>
                  <a:cubicBezTo>
                    <a:pt x="1108" y="72"/>
                    <a:pt x="1060" y="96"/>
                    <a:pt x="1001" y="144"/>
                  </a:cubicBezTo>
                  <a:cubicBezTo>
                    <a:pt x="882" y="215"/>
                    <a:pt x="739" y="322"/>
                    <a:pt x="584" y="429"/>
                  </a:cubicBezTo>
                  <a:cubicBezTo>
                    <a:pt x="441" y="537"/>
                    <a:pt x="286" y="632"/>
                    <a:pt x="179" y="727"/>
                  </a:cubicBezTo>
                  <a:cubicBezTo>
                    <a:pt x="84" y="810"/>
                    <a:pt x="1" y="870"/>
                    <a:pt x="1" y="870"/>
                  </a:cubicBezTo>
                  <a:lnTo>
                    <a:pt x="36" y="906"/>
                  </a:lnTo>
                  <a:lnTo>
                    <a:pt x="239" y="799"/>
                  </a:lnTo>
                  <a:cubicBezTo>
                    <a:pt x="358" y="739"/>
                    <a:pt x="524" y="632"/>
                    <a:pt x="679" y="537"/>
                  </a:cubicBezTo>
                  <a:cubicBezTo>
                    <a:pt x="751" y="489"/>
                    <a:pt x="810" y="429"/>
                    <a:pt x="882" y="370"/>
                  </a:cubicBezTo>
                  <a:cubicBezTo>
                    <a:pt x="953" y="310"/>
                    <a:pt x="1013" y="251"/>
                    <a:pt x="1060" y="203"/>
                  </a:cubicBezTo>
                  <a:cubicBezTo>
                    <a:pt x="1108" y="144"/>
                    <a:pt x="1132" y="96"/>
                    <a:pt x="1167" y="72"/>
                  </a:cubicBezTo>
                  <a:lnTo>
                    <a:pt x="1215" y="25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004;p36"/>
            <p:cNvSpPr/>
            <p:nvPr/>
          </p:nvSpPr>
          <p:spPr>
            <a:xfrm>
              <a:off x="1933282" y="4329308"/>
              <a:ext cx="137061" cy="102091"/>
            </a:xfrm>
            <a:custGeom>
              <a:avLst/>
              <a:gdLst/>
              <a:ahLst/>
              <a:cxnLst/>
              <a:rect l="l" t="t" r="r" b="b"/>
              <a:pathLst>
                <a:path w="1215" h="905" extrusionOk="0">
                  <a:moveTo>
                    <a:pt x="1179" y="0"/>
                  </a:moveTo>
                  <a:lnTo>
                    <a:pt x="1132" y="48"/>
                  </a:lnTo>
                  <a:cubicBezTo>
                    <a:pt x="1108" y="71"/>
                    <a:pt x="1060" y="107"/>
                    <a:pt x="1001" y="143"/>
                  </a:cubicBezTo>
                  <a:cubicBezTo>
                    <a:pt x="882" y="226"/>
                    <a:pt x="739" y="321"/>
                    <a:pt x="584" y="429"/>
                  </a:cubicBezTo>
                  <a:cubicBezTo>
                    <a:pt x="441" y="536"/>
                    <a:pt x="286" y="631"/>
                    <a:pt x="179" y="726"/>
                  </a:cubicBezTo>
                  <a:cubicBezTo>
                    <a:pt x="84" y="822"/>
                    <a:pt x="1" y="881"/>
                    <a:pt x="1" y="881"/>
                  </a:cubicBezTo>
                  <a:lnTo>
                    <a:pt x="36" y="905"/>
                  </a:lnTo>
                  <a:lnTo>
                    <a:pt x="239" y="798"/>
                  </a:lnTo>
                  <a:cubicBezTo>
                    <a:pt x="358" y="738"/>
                    <a:pt x="524" y="643"/>
                    <a:pt x="679" y="536"/>
                  </a:cubicBezTo>
                  <a:cubicBezTo>
                    <a:pt x="751" y="488"/>
                    <a:pt x="810" y="429"/>
                    <a:pt x="882" y="369"/>
                  </a:cubicBezTo>
                  <a:cubicBezTo>
                    <a:pt x="953" y="310"/>
                    <a:pt x="1013" y="250"/>
                    <a:pt x="1060" y="202"/>
                  </a:cubicBezTo>
                  <a:cubicBezTo>
                    <a:pt x="1108" y="143"/>
                    <a:pt x="1132" y="107"/>
                    <a:pt x="1167" y="71"/>
                  </a:cubicBezTo>
                  <a:lnTo>
                    <a:pt x="1215" y="2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005;p36"/>
            <p:cNvSpPr/>
            <p:nvPr/>
          </p:nvSpPr>
          <p:spPr>
            <a:xfrm>
              <a:off x="1933282" y="4499872"/>
              <a:ext cx="137061" cy="103444"/>
            </a:xfrm>
            <a:custGeom>
              <a:avLst/>
              <a:gdLst/>
              <a:ahLst/>
              <a:cxnLst/>
              <a:rect l="l" t="t" r="r" b="b"/>
              <a:pathLst>
                <a:path w="1215" h="917" extrusionOk="0">
                  <a:moveTo>
                    <a:pt x="1179" y="0"/>
                  </a:moveTo>
                  <a:lnTo>
                    <a:pt x="1132" y="48"/>
                  </a:lnTo>
                  <a:cubicBezTo>
                    <a:pt x="1108" y="83"/>
                    <a:pt x="1060" y="107"/>
                    <a:pt x="1001" y="155"/>
                  </a:cubicBezTo>
                  <a:cubicBezTo>
                    <a:pt x="882" y="226"/>
                    <a:pt x="739" y="333"/>
                    <a:pt x="584" y="441"/>
                  </a:cubicBezTo>
                  <a:cubicBezTo>
                    <a:pt x="441" y="536"/>
                    <a:pt x="286" y="643"/>
                    <a:pt x="179" y="738"/>
                  </a:cubicBezTo>
                  <a:cubicBezTo>
                    <a:pt x="84" y="822"/>
                    <a:pt x="1" y="881"/>
                    <a:pt x="1" y="881"/>
                  </a:cubicBezTo>
                  <a:lnTo>
                    <a:pt x="36" y="917"/>
                  </a:lnTo>
                  <a:lnTo>
                    <a:pt x="239" y="810"/>
                  </a:lnTo>
                  <a:cubicBezTo>
                    <a:pt x="358" y="750"/>
                    <a:pt x="524" y="643"/>
                    <a:pt x="679" y="536"/>
                  </a:cubicBezTo>
                  <a:cubicBezTo>
                    <a:pt x="751" y="500"/>
                    <a:pt x="810" y="441"/>
                    <a:pt x="882" y="381"/>
                  </a:cubicBezTo>
                  <a:cubicBezTo>
                    <a:pt x="953" y="322"/>
                    <a:pt x="1013" y="262"/>
                    <a:pt x="1060" y="214"/>
                  </a:cubicBezTo>
                  <a:cubicBezTo>
                    <a:pt x="1108" y="155"/>
                    <a:pt x="1132" y="107"/>
                    <a:pt x="1167" y="83"/>
                  </a:cubicBezTo>
                  <a:lnTo>
                    <a:pt x="1215" y="36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06;p36"/>
            <p:cNvSpPr/>
            <p:nvPr/>
          </p:nvSpPr>
          <p:spPr>
            <a:xfrm>
              <a:off x="1935990" y="4670437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67" y="0"/>
                  </a:moveTo>
                  <a:lnTo>
                    <a:pt x="1131" y="36"/>
                  </a:lnTo>
                  <a:cubicBezTo>
                    <a:pt x="1096" y="72"/>
                    <a:pt x="1048" y="95"/>
                    <a:pt x="989" y="143"/>
                  </a:cubicBezTo>
                  <a:cubicBezTo>
                    <a:pt x="870" y="215"/>
                    <a:pt x="727" y="322"/>
                    <a:pt x="572" y="429"/>
                  </a:cubicBezTo>
                  <a:cubicBezTo>
                    <a:pt x="429" y="536"/>
                    <a:pt x="274" y="631"/>
                    <a:pt x="179" y="726"/>
                  </a:cubicBezTo>
                  <a:cubicBezTo>
                    <a:pt x="72" y="810"/>
                    <a:pt x="0" y="869"/>
                    <a:pt x="0" y="869"/>
                  </a:cubicBezTo>
                  <a:lnTo>
                    <a:pt x="24" y="905"/>
                  </a:lnTo>
                  <a:lnTo>
                    <a:pt x="238" y="798"/>
                  </a:lnTo>
                  <a:cubicBezTo>
                    <a:pt x="358" y="738"/>
                    <a:pt x="512" y="631"/>
                    <a:pt x="667" y="536"/>
                  </a:cubicBezTo>
                  <a:cubicBezTo>
                    <a:pt x="739" y="488"/>
                    <a:pt x="798" y="429"/>
                    <a:pt x="870" y="369"/>
                  </a:cubicBezTo>
                  <a:cubicBezTo>
                    <a:pt x="953" y="310"/>
                    <a:pt x="1012" y="250"/>
                    <a:pt x="1048" y="203"/>
                  </a:cubicBezTo>
                  <a:cubicBezTo>
                    <a:pt x="1096" y="143"/>
                    <a:pt x="1131" y="95"/>
                    <a:pt x="1155" y="72"/>
                  </a:cubicBezTo>
                  <a:lnTo>
                    <a:pt x="1203" y="24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007;p36"/>
            <p:cNvSpPr/>
            <p:nvPr/>
          </p:nvSpPr>
          <p:spPr>
            <a:xfrm>
              <a:off x="1935990" y="4838295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67" y="0"/>
                  </a:moveTo>
                  <a:lnTo>
                    <a:pt x="1131" y="36"/>
                  </a:lnTo>
                  <a:cubicBezTo>
                    <a:pt x="1096" y="72"/>
                    <a:pt x="1048" y="96"/>
                    <a:pt x="989" y="143"/>
                  </a:cubicBezTo>
                  <a:cubicBezTo>
                    <a:pt x="870" y="239"/>
                    <a:pt x="727" y="334"/>
                    <a:pt x="572" y="441"/>
                  </a:cubicBezTo>
                  <a:cubicBezTo>
                    <a:pt x="429" y="548"/>
                    <a:pt x="274" y="655"/>
                    <a:pt x="179" y="739"/>
                  </a:cubicBezTo>
                  <a:cubicBezTo>
                    <a:pt x="72" y="834"/>
                    <a:pt x="0" y="893"/>
                    <a:pt x="0" y="893"/>
                  </a:cubicBezTo>
                  <a:lnTo>
                    <a:pt x="24" y="905"/>
                  </a:lnTo>
                  <a:lnTo>
                    <a:pt x="238" y="798"/>
                  </a:lnTo>
                  <a:cubicBezTo>
                    <a:pt x="358" y="739"/>
                    <a:pt x="512" y="632"/>
                    <a:pt x="667" y="536"/>
                  </a:cubicBezTo>
                  <a:cubicBezTo>
                    <a:pt x="739" y="489"/>
                    <a:pt x="798" y="429"/>
                    <a:pt x="870" y="370"/>
                  </a:cubicBezTo>
                  <a:cubicBezTo>
                    <a:pt x="953" y="310"/>
                    <a:pt x="1012" y="251"/>
                    <a:pt x="1048" y="203"/>
                  </a:cubicBezTo>
                  <a:cubicBezTo>
                    <a:pt x="1096" y="143"/>
                    <a:pt x="1131" y="96"/>
                    <a:pt x="1155" y="72"/>
                  </a:cubicBezTo>
                  <a:lnTo>
                    <a:pt x="1203" y="24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008;p36"/>
            <p:cNvSpPr/>
            <p:nvPr/>
          </p:nvSpPr>
          <p:spPr>
            <a:xfrm>
              <a:off x="1935990" y="5007506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67" y="1"/>
                  </a:moveTo>
                  <a:lnTo>
                    <a:pt x="1131" y="48"/>
                  </a:lnTo>
                  <a:cubicBezTo>
                    <a:pt x="1096" y="72"/>
                    <a:pt x="1048" y="108"/>
                    <a:pt x="989" y="144"/>
                  </a:cubicBezTo>
                  <a:cubicBezTo>
                    <a:pt x="870" y="239"/>
                    <a:pt x="727" y="346"/>
                    <a:pt x="572" y="441"/>
                  </a:cubicBezTo>
                  <a:cubicBezTo>
                    <a:pt x="429" y="548"/>
                    <a:pt x="274" y="655"/>
                    <a:pt x="179" y="739"/>
                  </a:cubicBezTo>
                  <a:cubicBezTo>
                    <a:pt x="72" y="834"/>
                    <a:pt x="0" y="894"/>
                    <a:pt x="0" y="894"/>
                  </a:cubicBezTo>
                  <a:lnTo>
                    <a:pt x="24" y="906"/>
                  </a:lnTo>
                  <a:lnTo>
                    <a:pt x="238" y="798"/>
                  </a:lnTo>
                  <a:cubicBezTo>
                    <a:pt x="358" y="739"/>
                    <a:pt x="512" y="644"/>
                    <a:pt x="667" y="536"/>
                  </a:cubicBezTo>
                  <a:cubicBezTo>
                    <a:pt x="739" y="489"/>
                    <a:pt x="798" y="429"/>
                    <a:pt x="870" y="370"/>
                  </a:cubicBezTo>
                  <a:cubicBezTo>
                    <a:pt x="953" y="310"/>
                    <a:pt x="1012" y="251"/>
                    <a:pt x="1048" y="203"/>
                  </a:cubicBezTo>
                  <a:cubicBezTo>
                    <a:pt x="1096" y="144"/>
                    <a:pt x="1131" y="108"/>
                    <a:pt x="1155" y="72"/>
                  </a:cubicBezTo>
                  <a:lnTo>
                    <a:pt x="1203" y="24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1009;p36"/>
            <p:cNvSpPr/>
            <p:nvPr/>
          </p:nvSpPr>
          <p:spPr>
            <a:xfrm>
              <a:off x="1937343" y="5176717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79" y="1"/>
                  </a:moveTo>
                  <a:lnTo>
                    <a:pt x="1131" y="48"/>
                  </a:lnTo>
                  <a:cubicBezTo>
                    <a:pt x="1096" y="72"/>
                    <a:pt x="1060" y="108"/>
                    <a:pt x="1000" y="156"/>
                  </a:cubicBezTo>
                  <a:cubicBezTo>
                    <a:pt x="881" y="239"/>
                    <a:pt x="727" y="346"/>
                    <a:pt x="584" y="453"/>
                  </a:cubicBezTo>
                  <a:cubicBezTo>
                    <a:pt x="429" y="549"/>
                    <a:pt x="286" y="656"/>
                    <a:pt x="179" y="751"/>
                  </a:cubicBezTo>
                  <a:cubicBezTo>
                    <a:pt x="72" y="834"/>
                    <a:pt x="0" y="894"/>
                    <a:pt x="0" y="894"/>
                  </a:cubicBezTo>
                  <a:lnTo>
                    <a:pt x="24" y="906"/>
                  </a:lnTo>
                  <a:lnTo>
                    <a:pt x="238" y="799"/>
                  </a:lnTo>
                  <a:cubicBezTo>
                    <a:pt x="357" y="739"/>
                    <a:pt x="524" y="644"/>
                    <a:pt x="667" y="537"/>
                  </a:cubicBezTo>
                  <a:cubicBezTo>
                    <a:pt x="738" y="489"/>
                    <a:pt x="798" y="429"/>
                    <a:pt x="881" y="370"/>
                  </a:cubicBezTo>
                  <a:cubicBezTo>
                    <a:pt x="953" y="310"/>
                    <a:pt x="1012" y="251"/>
                    <a:pt x="1060" y="203"/>
                  </a:cubicBezTo>
                  <a:cubicBezTo>
                    <a:pt x="1096" y="144"/>
                    <a:pt x="1131" y="108"/>
                    <a:pt x="1155" y="72"/>
                  </a:cubicBezTo>
                  <a:lnTo>
                    <a:pt x="1203" y="25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010;p36"/>
            <p:cNvSpPr/>
            <p:nvPr/>
          </p:nvSpPr>
          <p:spPr>
            <a:xfrm>
              <a:off x="1937343" y="5349990"/>
              <a:ext cx="135707" cy="102204"/>
            </a:xfrm>
            <a:custGeom>
              <a:avLst/>
              <a:gdLst/>
              <a:ahLst/>
              <a:cxnLst/>
              <a:rect l="l" t="t" r="r" b="b"/>
              <a:pathLst>
                <a:path w="1203" h="906" extrusionOk="0">
                  <a:moveTo>
                    <a:pt x="1179" y="1"/>
                  </a:moveTo>
                  <a:lnTo>
                    <a:pt x="1131" y="48"/>
                  </a:lnTo>
                  <a:cubicBezTo>
                    <a:pt x="1096" y="72"/>
                    <a:pt x="1060" y="108"/>
                    <a:pt x="1000" y="144"/>
                  </a:cubicBezTo>
                  <a:cubicBezTo>
                    <a:pt x="881" y="227"/>
                    <a:pt x="727" y="322"/>
                    <a:pt x="584" y="429"/>
                  </a:cubicBezTo>
                  <a:cubicBezTo>
                    <a:pt x="429" y="537"/>
                    <a:pt x="286" y="644"/>
                    <a:pt x="179" y="727"/>
                  </a:cubicBezTo>
                  <a:cubicBezTo>
                    <a:pt x="72" y="822"/>
                    <a:pt x="0" y="882"/>
                    <a:pt x="0" y="882"/>
                  </a:cubicBezTo>
                  <a:lnTo>
                    <a:pt x="24" y="906"/>
                  </a:lnTo>
                  <a:lnTo>
                    <a:pt x="238" y="798"/>
                  </a:lnTo>
                  <a:cubicBezTo>
                    <a:pt x="357" y="739"/>
                    <a:pt x="524" y="644"/>
                    <a:pt x="667" y="537"/>
                  </a:cubicBezTo>
                  <a:cubicBezTo>
                    <a:pt x="738" y="489"/>
                    <a:pt x="798" y="429"/>
                    <a:pt x="881" y="370"/>
                  </a:cubicBezTo>
                  <a:cubicBezTo>
                    <a:pt x="953" y="310"/>
                    <a:pt x="1012" y="251"/>
                    <a:pt x="1060" y="203"/>
                  </a:cubicBezTo>
                  <a:cubicBezTo>
                    <a:pt x="1096" y="144"/>
                    <a:pt x="1131" y="108"/>
                    <a:pt x="1155" y="72"/>
                  </a:cubicBezTo>
                  <a:lnTo>
                    <a:pt x="1203" y="25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011;p36"/>
            <p:cNvSpPr/>
            <p:nvPr/>
          </p:nvSpPr>
          <p:spPr>
            <a:xfrm>
              <a:off x="979721" y="1661861"/>
              <a:ext cx="2071146" cy="1864482"/>
            </a:xfrm>
            <a:custGeom>
              <a:avLst/>
              <a:gdLst/>
              <a:ahLst/>
              <a:cxnLst/>
              <a:rect l="l" t="t" r="r" b="b"/>
              <a:pathLst>
                <a:path w="18360" h="16528" extrusionOk="0">
                  <a:moveTo>
                    <a:pt x="17121" y="0"/>
                  </a:moveTo>
                  <a:cubicBezTo>
                    <a:pt x="16883" y="12"/>
                    <a:pt x="16538" y="24"/>
                    <a:pt x="16133" y="24"/>
                  </a:cubicBezTo>
                  <a:cubicBezTo>
                    <a:pt x="14526" y="72"/>
                    <a:pt x="11823" y="84"/>
                    <a:pt x="9073" y="96"/>
                  </a:cubicBezTo>
                  <a:cubicBezTo>
                    <a:pt x="8080" y="103"/>
                    <a:pt x="7084" y="106"/>
                    <a:pt x="6134" y="106"/>
                  </a:cubicBezTo>
                  <a:cubicBezTo>
                    <a:pt x="4235" y="106"/>
                    <a:pt x="2520" y="96"/>
                    <a:pt x="1393" y="96"/>
                  </a:cubicBezTo>
                  <a:cubicBezTo>
                    <a:pt x="1000" y="96"/>
                    <a:pt x="691" y="96"/>
                    <a:pt x="453" y="84"/>
                  </a:cubicBezTo>
                  <a:lnTo>
                    <a:pt x="453" y="96"/>
                  </a:lnTo>
                  <a:cubicBezTo>
                    <a:pt x="453" y="96"/>
                    <a:pt x="0" y="14562"/>
                    <a:pt x="1334" y="16467"/>
                  </a:cubicBezTo>
                  <a:cubicBezTo>
                    <a:pt x="1362" y="16508"/>
                    <a:pt x="1415" y="16528"/>
                    <a:pt x="1488" y="16528"/>
                  </a:cubicBezTo>
                  <a:cubicBezTo>
                    <a:pt x="2623" y="16528"/>
                    <a:pt x="8760" y="11787"/>
                    <a:pt x="9085" y="11787"/>
                  </a:cubicBezTo>
                  <a:cubicBezTo>
                    <a:pt x="9425" y="11787"/>
                    <a:pt x="15799" y="16434"/>
                    <a:pt x="17113" y="16434"/>
                  </a:cubicBezTo>
                  <a:cubicBezTo>
                    <a:pt x="17133" y="16434"/>
                    <a:pt x="17152" y="16433"/>
                    <a:pt x="17169" y="16431"/>
                  </a:cubicBezTo>
                  <a:cubicBezTo>
                    <a:pt x="18360" y="16276"/>
                    <a:pt x="17502" y="1846"/>
                    <a:pt x="17121" y="60"/>
                  </a:cubicBezTo>
                  <a:lnTo>
                    <a:pt x="17121" y="0"/>
                  </a:lnTo>
                  <a:close/>
                </a:path>
              </a:pathLst>
            </a:custGeom>
            <a:solidFill>
              <a:srgbClr val="560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012;p36"/>
            <p:cNvSpPr/>
            <p:nvPr/>
          </p:nvSpPr>
          <p:spPr>
            <a:xfrm>
              <a:off x="1130093" y="2370969"/>
              <a:ext cx="874484" cy="988081"/>
            </a:xfrm>
            <a:custGeom>
              <a:avLst/>
              <a:gdLst/>
              <a:ahLst/>
              <a:cxnLst/>
              <a:rect l="l" t="t" r="r" b="b"/>
              <a:pathLst>
                <a:path w="7752" h="8759" extrusionOk="0">
                  <a:moveTo>
                    <a:pt x="1" y="1"/>
                  </a:moveTo>
                  <a:cubicBezTo>
                    <a:pt x="13" y="3727"/>
                    <a:pt x="143" y="7906"/>
                    <a:pt x="715" y="8716"/>
                  </a:cubicBezTo>
                  <a:cubicBezTo>
                    <a:pt x="735" y="8745"/>
                    <a:pt x="771" y="8758"/>
                    <a:pt x="822" y="8758"/>
                  </a:cubicBezTo>
                  <a:cubicBezTo>
                    <a:pt x="1729" y="8758"/>
                    <a:pt x="7323" y="4481"/>
                    <a:pt x="7752" y="4335"/>
                  </a:cubicBezTo>
                  <a:lnTo>
                    <a:pt x="7752" y="239"/>
                  </a:lnTo>
                  <a:lnTo>
                    <a:pt x="7692" y="239"/>
                  </a:lnTo>
                  <a:cubicBezTo>
                    <a:pt x="4013" y="239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013;p36"/>
            <p:cNvSpPr/>
            <p:nvPr/>
          </p:nvSpPr>
          <p:spPr>
            <a:xfrm>
              <a:off x="2003110" y="1664569"/>
              <a:ext cx="854404" cy="733362"/>
            </a:xfrm>
            <a:custGeom>
              <a:avLst/>
              <a:gdLst/>
              <a:ahLst/>
              <a:cxnLst/>
              <a:rect l="l" t="t" r="r" b="b"/>
              <a:pathLst>
                <a:path w="7574" h="6501" extrusionOk="0">
                  <a:moveTo>
                    <a:pt x="7061" y="0"/>
                  </a:moveTo>
                  <a:cubicBezTo>
                    <a:pt x="5454" y="48"/>
                    <a:pt x="2751" y="60"/>
                    <a:pt x="1" y="72"/>
                  </a:cubicBezTo>
                  <a:lnTo>
                    <a:pt x="1" y="6501"/>
                  </a:lnTo>
                  <a:cubicBezTo>
                    <a:pt x="2834" y="6489"/>
                    <a:pt x="6799" y="6227"/>
                    <a:pt x="7573" y="6167"/>
                  </a:cubicBezTo>
                  <a:cubicBezTo>
                    <a:pt x="7418" y="3250"/>
                    <a:pt x="7180" y="607"/>
                    <a:pt x="7061" y="36"/>
                  </a:cubicBezTo>
                  <a:lnTo>
                    <a:pt x="7061" y="0"/>
                  </a:ln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1014;p36"/>
            <p:cNvSpPr/>
            <p:nvPr/>
          </p:nvSpPr>
          <p:spPr>
            <a:xfrm>
              <a:off x="1127386" y="1671224"/>
              <a:ext cx="877191" cy="726932"/>
            </a:xfrm>
            <a:custGeom>
              <a:avLst/>
              <a:gdLst/>
              <a:ahLst/>
              <a:cxnLst/>
              <a:rect l="l" t="t" r="r" b="b"/>
              <a:pathLst>
                <a:path w="7776" h="6444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108" y="13"/>
                    <a:pt x="1" y="2930"/>
                    <a:pt x="25" y="6204"/>
                  </a:cubicBezTo>
                  <a:lnTo>
                    <a:pt x="120" y="6204"/>
                  </a:lnTo>
                  <a:cubicBezTo>
                    <a:pt x="120" y="6204"/>
                    <a:pt x="3693" y="6443"/>
                    <a:pt x="7234" y="6443"/>
                  </a:cubicBezTo>
                  <a:cubicBezTo>
                    <a:pt x="7395" y="6443"/>
                    <a:pt x="7556" y="6443"/>
                    <a:pt x="7716" y="6442"/>
                  </a:cubicBezTo>
                  <a:lnTo>
                    <a:pt x="7776" y="6442"/>
                  </a:lnTo>
                  <a:lnTo>
                    <a:pt x="7776" y="13"/>
                  </a:lnTo>
                  <a:cubicBezTo>
                    <a:pt x="6904" y="16"/>
                    <a:pt x="6028" y="17"/>
                    <a:pt x="5183" y="17"/>
                  </a:cubicBezTo>
                  <a:cubicBezTo>
                    <a:pt x="3144" y="17"/>
                    <a:pt x="1287" y="9"/>
                    <a:pt x="108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015;p36"/>
            <p:cNvSpPr/>
            <p:nvPr/>
          </p:nvSpPr>
          <p:spPr>
            <a:xfrm>
              <a:off x="2004464" y="2357545"/>
              <a:ext cx="889262" cy="1006356"/>
            </a:xfrm>
            <a:custGeom>
              <a:avLst/>
              <a:gdLst/>
              <a:ahLst/>
              <a:cxnLst/>
              <a:rect l="l" t="t" r="r" b="b"/>
              <a:pathLst>
                <a:path w="7883" h="8921" extrusionOk="0">
                  <a:moveTo>
                    <a:pt x="7573" y="1"/>
                  </a:moveTo>
                  <a:lnTo>
                    <a:pt x="7573" y="1"/>
                  </a:lnTo>
                  <a:cubicBezTo>
                    <a:pt x="6787" y="60"/>
                    <a:pt x="2846" y="346"/>
                    <a:pt x="1" y="358"/>
                  </a:cubicBezTo>
                  <a:lnTo>
                    <a:pt x="1" y="4454"/>
                  </a:lnTo>
                  <a:lnTo>
                    <a:pt x="12" y="4454"/>
                  </a:lnTo>
                  <a:cubicBezTo>
                    <a:pt x="283" y="4454"/>
                    <a:pt x="6239" y="8921"/>
                    <a:pt x="7296" y="8921"/>
                  </a:cubicBezTo>
                  <a:cubicBezTo>
                    <a:pt x="7310" y="8921"/>
                    <a:pt x="7323" y="8920"/>
                    <a:pt x="7335" y="8918"/>
                  </a:cubicBezTo>
                  <a:cubicBezTo>
                    <a:pt x="7883" y="8847"/>
                    <a:pt x="7799" y="4156"/>
                    <a:pt x="7573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016;p36"/>
            <p:cNvSpPr/>
            <p:nvPr/>
          </p:nvSpPr>
          <p:spPr>
            <a:xfrm>
              <a:off x="958174" y="1540932"/>
              <a:ext cx="2018803" cy="133000"/>
            </a:xfrm>
            <a:custGeom>
              <a:avLst/>
              <a:gdLst/>
              <a:ahLst/>
              <a:cxnLst/>
              <a:rect l="l" t="t" r="r" b="b"/>
              <a:pathLst>
                <a:path w="17896" h="1179" extrusionOk="0">
                  <a:moveTo>
                    <a:pt x="16898" y="0"/>
                  </a:moveTo>
                  <a:cubicBezTo>
                    <a:pt x="14722" y="0"/>
                    <a:pt x="7778" y="120"/>
                    <a:pt x="1034" y="120"/>
                  </a:cubicBezTo>
                  <a:cubicBezTo>
                    <a:pt x="768" y="120"/>
                    <a:pt x="503" y="120"/>
                    <a:pt x="239" y="120"/>
                  </a:cubicBezTo>
                  <a:cubicBezTo>
                    <a:pt x="1" y="120"/>
                    <a:pt x="36" y="1096"/>
                    <a:pt x="227" y="1144"/>
                  </a:cubicBezTo>
                  <a:cubicBezTo>
                    <a:pt x="239" y="1144"/>
                    <a:pt x="394" y="1156"/>
                    <a:pt x="655" y="1156"/>
                  </a:cubicBezTo>
                  <a:cubicBezTo>
                    <a:pt x="894" y="1168"/>
                    <a:pt x="1203" y="1168"/>
                    <a:pt x="1596" y="1168"/>
                  </a:cubicBezTo>
                  <a:cubicBezTo>
                    <a:pt x="2723" y="1168"/>
                    <a:pt x="4438" y="1178"/>
                    <a:pt x="6337" y="1178"/>
                  </a:cubicBezTo>
                  <a:cubicBezTo>
                    <a:pt x="7287" y="1178"/>
                    <a:pt x="8283" y="1175"/>
                    <a:pt x="9276" y="1168"/>
                  </a:cubicBezTo>
                  <a:cubicBezTo>
                    <a:pt x="12014" y="1156"/>
                    <a:pt x="14741" y="1144"/>
                    <a:pt x="16324" y="1096"/>
                  </a:cubicBezTo>
                  <a:cubicBezTo>
                    <a:pt x="16729" y="1096"/>
                    <a:pt x="17074" y="1084"/>
                    <a:pt x="17312" y="1060"/>
                  </a:cubicBezTo>
                  <a:cubicBezTo>
                    <a:pt x="17455" y="1048"/>
                    <a:pt x="17598" y="1048"/>
                    <a:pt x="17669" y="1037"/>
                  </a:cubicBezTo>
                  <a:cubicBezTo>
                    <a:pt x="17896" y="1025"/>
                    <a:pt x="17836" y="36"/>
                    <a:pt x="17574" y="13"/>
                  </a:cubicBezTo>
                  <a:cubicBezTo>
                    <a:pt x="17511" y="4"/>
                    <a:pt x="17277" y="0"/>
                    <a:pt x="16898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017;p36"/>
            <p:cNvSpPr/>
            <p:nvPr/>
          </p:nvSpPr>
          <p:spPr>
            <a:xfrm>
              <a:off x="2266403" y="2532171"/>
              <a:ext cx="381515" cy="389637"/>
            </a:xfrm>
            <a:custGeom>
              <a:avLst/>
              <a:gdLst/>
              <a:ahLst/>
              <a:cxnLst/>
              <a:rect l="l" t="t" r="r" b="b"/>
              <a:pathLst>
                <a:path w="3382" h="3454" extrusionOk="0">
                  <a:moveTo>
                    <a:pt x="893" y="0"/>
                  </a:moveTo>
                  <a:cubicBezTo>
                    <a:pt x="858" y="0"/>
                    <a:pt x="834" y="24"/>
                    <a:pt x="822" y="48"/>
                  </a:cubicBezTo>
                  <a:cubicBezTo>
                    <a:pt x="798" y="72"/>
                    <a:pt x="822" y="108"/>
                    <a:pt x="834" y="120"/>
                  </a:cubicBezTo>
                  <a:cubicBezTo>
                    <a:pt x="834" y="120"/>
                    <a:pt x="1155" y="477"/>
                    <a:pt x="1262" y="1227"/>
                  </a:cubicBezTo>
                  <a:cubicBezTo>
                    <a:pt x="488" y="1132"/>
                    <a:pt x="131" y="882"/>
                    <a:pt x="131" y="882"/>
                  </a:cubicBezTo>
                  <a:cubicBezTo>
                    <a:pt x="119" y="876"/>
                    <a:pt x="104" y="873"/>
                    <a:pt x="91" y="873"/>
                  </a:cubicBezTo>
                  <a:cubicBezTo>
                    <a:pt x="78" y="873"/>
                    <a:pt x="66" y="876"/>
                    <a:pt x="60" y="882"/>
                  </a:cubicBezTo>
                  <a:cubicBezTo>
                    <a:pt x="24" y="893"/>
                    <a:pt x="12" y="929"/>
                    <a:pt x="12" y="941"/>
                  </a:cubicBezTo>
                  <a:lnTo>
                    <a:pt x="0" y="2489"/>
                  </a:lnTo>
                  <a:cubicBezTo>
                    <a:pt x="0" y="2513"/>
                    <a:pt x="12" y="2548"/>
                    <a:pt x="48" y="2560"/>
                  </a:cubicBezTo>
                  <a:cubicBezTo>
                    <a:pt x="55" y="2564"/>
                    <a:pt x="63" y="2565"/>
                    <a:pt x="71" y="2565"/>
                  </a:cubicBezTo>
                  <a:cubicBezTo>
                    <a:pt x="91" y="2565"/>
                    <a:pt x="111" y="2557"/>
                    <a:pt x="119" y="2548"/>
                  </a:cubicBezTo>
                  <a:cubicBezTo>
                    <a:pt x="119" y="2548"/>
                    <a:pt x="477" y="2203"/>
                    <a:pt x="1250" y="2120"/>
                  </a:cubicBezTo>
                  <a:lnTo>
                    <a:pt x="1250" y="2120"/>
                  </a:lnTo>
                  <a:cubicBezTo>
                    <a:pt x="1155" y="2918"/>
                    <a:pt x="822" y="3334"/>
                    <a:pt x="822" y="3334"/>
                  </a:cubicBezTo>
                  <a:cubicBezTo>
                    <a:pt x="798" y="3346"/>
                    <a:pt x="798" y="3394"/>
                    <a:pt x="798" y="3406"/>
                  </a:cubicBezTo>
                  <a:cubicBezTo>
                    <a:pt x="822" y="3441"/>
                    <a:pt x="846" y="3453"/>
                    <a:pt x="881" y="3453"/>
                  </a:cubicBezTo>
                  <a:lnTo>
                    <a:pt x="2429" y="3453"/>
                  </a:lnTo>
                  <a:cubicBezTo>
                    <a:pt x="2465" y="3453"/>
                    <a:pt x="2501" y="3429"/>
                    <a:pt x="2501" y="3382"/>
                  </a:cubicBezTo>
                  <a:cubicBezTo>
                    <a:pt x="2501" y="3346"/>
                    <a:pt x="2489" y="3334"/>
                    <a:pt x="2465" y="3322"/>
                  </a:cubicBezTo>
                  <a:cubicBezTo>
                    <a:pt x="2429" y="3251"/>
                    <a:pt x="2167" y="2858"/>
                    <a:pt x="2132" y="2120"/>
                  </a:cubicBezTo>
                  <a:lnTo>
                    <a:pt x="2132" y="2120"/>
                  </a:lnTo>
                  <a:cubicBezTo>
                    <a:pt x="2917" y="2215"/>
                    <a:pt x="3239" y="2548"/>
                    <a:pt x="3239" y="2548"/>
                  </a:cubicBezTo>
                  <a:cubicBezTo>
                    <a:pt x="3256" y="2557"/>
                    <a:pt x="3278" y="2565"/>
                    <a:pt x="3299" y="2565"/>
                  </a:cubicBezTo>
                  <a:cubicBezTo>
                    <a:pt x="3307" y="2565"/>
                    <a:pt x="3315" y="2564"/>
                    <a:pt x="3322" y="2560"/>
                  </a:cubicBezTo>
                  <a:cubicBezTo>
                    <a:pt x="3346" y="2548"/>
                    <a:pt x="3358" y="2513"/>
                    <a:pt x="3358" y="2489"/>
                  </a:cubicBezTo>
                  <a:lnTo>
                    <a:pt x="3358" y="965"/>
                  </a:lnTo>
                  <a:cubicBezTo>
                    <a:pt x="3382" y="953"/>
                    <a:pt x="3358" y="941"/>
                    <a:pt x="3334" y="929"/>
                  </a:cubicBezTo>
                  <a:cubicBezTo>
                    <a:pt x="3316" y="923"/>
                    <a:pt x="3301" y="920"/>
                    <a:pt x="3289" y="920"/>
                  </a:cubicBezTo>
                  <a:cubicBezTo>
                    <a:pt x="3277" y="920"/>
                    <a:pt x="3269" y="923"/>
                    <a:pt x="3263" y="929"/>
                  </a:cubicBezTo>
                  <a:cubicBezTo>
                    <a:pt x="3263" y="929"/>
                    <a:pt x="2965" y="1215"/>
                    <a:pt x="2155" y="1274"/>
                  </a:cubicBezTo>
                  <a:cubicBezTo>
                    <a:pt x="2251" y="501"/>
                    <a:pt x="2501" y="155"/>
                    <a:pt x="2501" y="143"/>
                  </a:cubicBezTo>
                  <a:cubicBezTo>
                    <a:pt x="2513" y="108"/>
                    <a:pt x="2513" y="84"/>
                    <a:pt x="2501" y="60"/>
                  </a:cubicBezTo>
                  <a:cubicBezTo>
                    <a:pt x="2489" y="36"/>
                    <a:pt x="2453" y="24"/>
                    <a:pt x="2441" y="24"/>
                  </a:cubicBezTo>
                  <a:lnTo>
                    <a:pt x="893" y="0"/>
                  </a:ln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018;p36"/>
            <p:cNvSpPr/>
            <p:nvPr/>
          </p:nvSpPr>
          <p:spPr>
            <a:xfrm>
              <a:off x="1342284" y="1831073"/>
              <a:ext cx="381628" cy="389637"/>
            </a:xfrm>
            <a:custGeom>
              <a:avLst/>
              <a:gdLst/>
              <a:ahLst/>
              <a:cxnLst/>
              <a:rect l="l" t="t" r="r" b="b"/>
              <a:pathLst>
                <a:path w="3383" h="3454" extrusionOk="0">
                  <a:moveTo>
                    <a:pt x="894" y="0"/>
                  </a:moveTo>
                  <a:cubicBezTo>
                    <a:pt x="870" y="0"/>
                    <a:pt x="834" y="12"/>
                    <a:pt x="822" y="36"/>
                  </a:cubicBezTo>
                  <a:cubicBezTo>
                    <a:pt x="810" y="72"/>
                    <a:pt x="822" y="96"/>
                    <a:pt x="834" y="119"/>
                  </a:cubicBezTo>
                  <a:cubicBezTo>
                    <a:pt x="834" y="119"/>
                    <a:pt x="1168" y="477"/>
                    <a:pt x="1275" y="1215"/>
                  </a:cubicBezTo>
                  <a:cubicBezTo>
                    <a:pt x="501" y="1132"/>
                    <a:pt x="144" y="870"/>
                    <a:pt x="144" y="870"/>
                  </a:cubicBezTo>
                  <a:cubicBezTo>
                    <a:pt x="126" y="864"/>
                    <a:pt x="111" y="861"/>
                    <a:pt x="98" y="861"/>
                  </a:cubicBezTo>
                  <a:cubicBezTo>
                    <a:pt x="84" y="861"/>
                    <a:pt x="72" y="864"/>
                    <a:pt x="60" y="870"/>
                  </a:cubicBezTo>
                  <a:cubicBezTo>
                    <a:pt x="37" y="893"/>
                    <a:pt x="25" y="917"/>
                    <a:pt x="25" y="929"/>
                  </a:cubicBezTo>
                  <a:lnTo>
                    <a:pt x="1" y="2477"/>
                  </a:lnTo>
                  <a:cubicBezTo>
                    <a:pt x="1" y="2513"/>
                    <a:pt x="25" y="2536"/>
                    <a:pt x="48" y="2560"/>
                  </a:cubicBezTo>
                  <a:cubicBezTo>
                    <a:pt x="58" y="2563"/>
                    <a:pt x="67" y="2565"/>
                    <a:pt x="75" y="2565"/>
                  </a:cubicBezTo>
                  <a:cubicBezTo>
                    <a:pt x="96" y="2565"/>
                    <a:pt x="111" y="2554"/>
                    <a:pt x="120" y="2536"/>
                  </a:cubicBezTo>
                  <a:cubicBezTo>
                    <a:pt x="120" y="2536"/>
                    <a:pt x="477" y="2203"/>
                    <a:pt x="1251" y="2108"/>
                  </a:cubicBezTo>
                  <a:lnTo>
                    <a:pt x="1251" y="2108"/>
                  </a:lnTo>
                  <a:cubicBezTo>
                    <a:pt x="1168" y="2917"/>
                    <a:pt x="822" y="3334"/>
                    <a:pt x="822" y="3334"/>
                  </a:cubicBezTo>
                  <a:cubicBezTo>
                    <a:pt x="810" y="3346"/>
                    <a:pt x="810" y="3394"/>
                    <a:pt x="810" y="3406"/>
                  </a:cubicBezTo>
                  <a:cubicBezTo>
                    <a:pt x="822" y="3429"/>
                    <a:pt x="858" y="3453"/>
                    <a:pt x="882" y="3453"/>
                  </a:cubicBezTo>
                  <a:lnTo>
                    <a:pt x="2430" y="3453"/>
                  </a:lnTo>
                  <a:cubicBezTo>
                    <a:pt x="2477" y="3453"/>
                    <a:pt x="2501" y="3418"/>
                    <a:pt x="2501" y="3370"/>
                  </a:cubicBezTo>
                  <a:cubicBezTo>
                    <a:pt x="2501" y="3346"/>
                    <a:pt x="2489" y="3334"/>
                    <a:pt x="2477" y="3310"/>
                  </a:cubicBezTo>
                  <a:cubicBezTo>
                    <a:pt x="2430" y="3239"/>
                    <a:pt x="2180" y="2858"/>
                    <a:pt x="2132" y="2108"/>
                  </a:cubicBezTo>
                  <a:lnTo>
                    <a:pt x="2132" y="2108"/>
                  </a:lnTo>
                  <a:cubicBezTo>
                    <a:pt x="2918" y="2215"/>
                    <a:pt x="3251" y="2536"/>
                    <a:pt x="3251" y="2536"/>
                  </a:cubicBezTo>
                  <a:cubicBezTo>
                    <a:pt x="3260" y="2554"/>
                    <a:pt x="3288" y="2565"/>
                    <a:pt x="3307" y="2565"/>
                  </a:cubicBezTo>
                  <a:cubicBezTo>
                    <a:pt x="3314" y="2565"/>
                    <a:pt x="3319" y="2563"/>
                    <a:pt x="3323" y="2560"/>
                  </a:cubicBezTo>
                  <a:cubicBezTo>
                    <a:pt x="3358" y="2536"/>
                    <a:pt x="3370" y="2513"/>
                    <a:pt x="3370" y="2477"/>
                  </a:cubicBezTo>
                  <a:lnTo>
                    <a:pt x="3370" y="965"/>
                  </a:lnTo>
                  <a:cubicBezTo>
                    <a:pt x="3382" y="965"/>
                    <a:pt x="3370" y="941"/>
                    <a:pt x="3335" y="917"/>
                  </a:cubicBezTo>
                  <a:cubicBezTo>
                    <a:pt x="3323" y="911"/>
                    <a:pt x="3308" y="908"/>
                    <a:pt x="3294" y="908"/>
                  </a:cubicBezTo>
                  <a:cubicBezTo>
                    <a:pt x="3281" y="908"/>
                    <a:pt x="3269" y="911"/>
                    <a:pt x="3263" y="917"/>
                  </a:cubicBezTo>
                  <a:cubicBezTo>
                    <a:pt x="3263" y="917"/>
                    <a:pt x="2965" y="1203"/>
                    <a:pt x="2168" y="1262"/>
                  </a:cubicBezTo>
                  <a:cubicBezTo>
                    <a:pt x="2251" y="489"/>
                    <a:pt x="2501" y="143"/>
                    <a:pt x="2501" y="131"/>
                  </a:cubicBezTo>
                  <a:cubicBezTo>
                    <a:pt x="2525" y="96"/>
                    <a:pt x="2525" y="72"/>
                    <a:pt x="2501" y="60"/>
                  </a:cubicBezTo>
                  <a:cubicBezTo>
                    <a:pt x="2489" y="24"/>
                    <a:pt x="2465" y="12"/>
                    <a:pt x="2442" y="12"/>
                  </a:cubicBezTo>
                  <a:lnTo>
                    <a:pt x="894" y="0"/>
                  </a:ln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019;p36"/>
            <p:cNvSpPr/>
            <p:nvPr/>
          </p:nvSpPr>
          <p:spPr>
            <a:xfrm>
              <a:off x="1930575" y="3190290"/>
              <a:ext cx="135820" cy="103557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179" y="1"/>
                  </a:moveTo>
                  <a:lnTo>
                    <a:pt x="1132" y="48"/>
                  </a:lnTo>
                  <a:cubicBezTo>
                    <a:pt x="1096" y="84"/>
                    <a:pt x="1060" y="108"/>
                    <a:pt x="1001" y="155"/>
                  </a:cubicBezTo>
                  <a:cubicBezTo>
                    <a:pt x="882" y="227"/>
                    <a:pt x="727" y="334"/>
                    <a:pt x="584" y="441"/>
                  </a:cubicBezTo>
                  <a:cubicBezTo>
                    <a:pt x="429" y="536"/>
                    <a:pt x="286" y="643"/>
                    <a:pt x="179" y="739"/>
                  </a:cubicBezTo>
                  <a:cubicBezTo>
                    <a:pt x="72" y="822"/>
                    <a:pt x="1" y="882"/>
                    <a:pt x="1" y="882"/>
                  </a:cubicBezTo>
                  <a:lnTo>
                    <a:pt x="25" y="917"/>
                  </a:lnTo>
                  <a:lnTo>
                    <a:pt x="239" y="810"/>
                  </a:lnTo>
                  <a:cubicBezTo>
                    <a:pt x="358" y="751"/>
                    <a:pt x="525" y="643"/>
                    <a:pt x="667" y="536"/>
                  </a:cubicBezTo>
                  <a:cubicBezTo>
                    <a:pt x="739" y="501"/>
                    <a:pt x="798" y="441"/>
                    <a:pt x="882" y="382"/>
                  </a:cubicBezTo>
                  <a:cubicBezTo>
                    <a:pt x="953" y="322"/>
                    <a:pt x="1013" y="262"/>
                    <a:pt x="1060" y="215"/>
                  </a:cubicBezTo>
                  <a:cubicBezTo>
                    <a:pt x="1096" y="155"/>
                    <a:pt x="1132" y="108"/>
                    <a:pt x="1156" y="84"/>
                  </a:cubicBezTo>
                  <a:lnTo>
                    <a:pt x="1203" y="36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69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020;p36"/>
            <p:cNvSpPr/>
            <p:nvPr/>
          </p:nvSpPr>
          <p:spPr>
            <a:xfrm>
              <a:off x="1018639" y="1577256"/>
              <a:ext cx="88780" cy="32940"/>
            </a:xfrm>
            <a:custGeom>
              <a:avLst/>
              <a:gdLst/>
              <a:ahLst/>
              <a:cxnLst/>
              <a:rect l="l" t="t" r="r" b="b"/>
              <a:pathLst>
                <a:path w="787" h="292" extrusionOk="0">
                  <a:moveTo>
                    <a:pt x="631" y="0"/>
                  </a:moveTo>
                  <a:cubicBezTo>
                    <a:pt x="524" y="0"/>
                    <a:pt x="417" y="36"/>
                    <a:pt x="298" y="36"/>
                  </a:cubicBezTo>
                  <a:cubicBezTo>
                    <a:pt x="239" y="36"/>
                    <a:pt x="179" y="36"/>
                    <a:pt x="131" y="48"/>
                  </a:cubicBezTo>
                  <a:cubicBezTo>
                    <a:pt x="72" y="60"/>
                    <a:pt x="60" y="72"/>
                    <a:pt x="12" y="107"/>
                  </a:cubicBezTo>
                  <a:cubicBezTo>
                    <a:pt x="0" y="107"/>
                    <a:pt x="0" y="119"/>
                    <a:pt x="0" y="131"/>
                  </a:cubicBezTo>
                  <a:cubicBezTo>
                    <a:pt x="12" y="167"/>
                    <a:pt x="36" y="214"/>
                    <a:pt x="60" y="226"/>
                  </a:cubicBezTo>
                  <a:cubicBezTo>
                    <a:pt x="119" y="250"/>
                    <a:pt x="179" y="274"/>
                    <a:pt x="250" y="286"/>
                  </a:cubicBezTo>
                  <a:cubicBezTo>
                    <a:pt x="295" y="289"/>
                    <a:pt x="339" y="292"/>
                    <a:pt x="382" y="292"/>
                  </a:cubicBezTo>
                  <a:cubicBezTo>
                    <a:pt x="487" y="292"/>
                    <a:pt x="586" y="277"/>
                    <a:pt x="679" y="226"/>
                  </a:cubicBezTo>
                  <a:cubicBezTo>
                    <a:pt x="786" y="167"/>
                    <a:pt x="727" y="0"/>
                    <a:pt x="631" y="0"/>
                  </a:cubicBezTo>
                  <a:close/>
                </a:path>
              </a:pathLst>
            </a:custGeom>
            <a:solidFill>
              <a:srgbClr val="FFFFFF">
                <a:alpha val="56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021;p36"/>
            <p:cNvSpPr/>
            <p:nvPr/>
          </p:nvSpPr>
          <p:spPr>
            <a:xfrm>
              <a:off x="1158295" y="1590680"/>
              <a:ext cx="28315" cy="21772"/>
            </a:xfrm>
            <a:custGeom>
              <a:avLst/>
              <a:gdLst/>
              <a:ahLst/>
              <a:cxnLst/>
              <a:rect l="l" t="t" r="r" b="b"/>
              <a:pathLst>
                <a:path w="251" h="193" extrusionOk="0">
                  <a:moveTo>
                    <a:pt x="132" y="0"/>
                  </a:moveTo>
                  <a:cubicBezTo>
                    <a:pt x="1" y="0"/>
                    <a:pt x="1" y="191"/>
                    <a:pt x="132" y="191"/>
                  </a:cubicBezTo>
                  <a:cubicBezTo>
                    <a:pt x="138" y="192"/>
                    <a:pt x="144" y="193"/>
                    <a:pt x="149" y="193"/>
                  </a:cubicBezTo>
                  <a:cubicBezTo>
                    <a:pt x="250" y="193"/>
                    <a:pt x="244" y="0"/>
                    <a:pt x="132" y="0"/>
                  </a:cubicBezTo>
                  <a:close/>
                </a:path>
              </a:pathLst>
            </a:custGeom>
            <a:solidFill>
              <a:srgbClr val="FFFFFF">
                <a:alpha val="56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022;p36"/>
            <p:cNvSpPr/>
            <p:nvPr/>
          </p:nvSpPr>
          <p:spPr>
            <a:xfrm>
              <a:off x="1911962" y="1332463"/>
              <a:ext cx="63962" cy="51553"/>
            </a:xfrm>
            <a:custGeom>
              <a:avLst/>
              <a:gdLst/>
              <a:ahLst/>
              <a:cxnLst/>
              <a:rect l="l" t="t" r="r" b="b"/>
              <a:pathLst>
                <a:path w="567" h="457" extrusionOk="0">
                  <a:moveTo>
                    <a:pt x="440" y="1"/>
                  </a:moveTo>
                  <a:cubicBezTo>
                    <a:pt x="432" y="1"/>
                    <a:pt x="424" y="2"/>
                    <a:pt x="416" y="3"/>
                  </a:cubicBezTo>
                  <a:cubicBezTo>
                    <a:pt x="273" y="15"/>
                    <a:pt x="130" y="98"/>
                    <a:pt x="59" y="241"/>
                  </a:cubicBezTo>
                  <a:cubicBezTo>
                    <a:pt x="1" y="349"/>
                    <a:pt x="103" y="456"/>
                    <a:pt x="200" y="456"/>
                  </a:cubicBezTo>
                  <a:cubicBezTo>
                    <a:pt x="242" y="456"/>
                    <a:pt x="283" y="435"/>
                    <a:pt x="309" y="384"/>
                  </a:cubicBezTo>
                  <a:cubicBezTo>
                    <a:pt x="356" y="313"/>
                    <a:pt x="451" y="265"/>
                    <a:pt x="511" y="206"/>
                  </a:cubicBezTo>
                  <a:cubicBezTo>
                    <a:pt x="566" y="139"/>
                    <a:pt x="539" y="1"/>
                    <a:pt x="440" y="1"/>
                  </a:cubicBezTo>
                  <a:close/>
                </a:path>
              </a:pathLst>
            </a:custGeom>
            <a:solidFill>
              <a:srgbClr val="FFFFFF">
                <a:alpha val="56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1023;p36"/>
            <p:cNvSpPr/>
            <p:nvPr/>
          </p:nvSpPr>
          <p:spPr>
            <a:xfrm>
              <a:off x="1986979" y="1323326"/>
              <a:ext cx="26961" cy="20305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79"/>
                    <a:pt x="120" y="179"/>
                  </a:cubicBezTo>
                  <a:cubicBezTo>
                    <a:pt x="239" y="179"/>
                    <a:pt x="239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56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" name="Google Shape;2007;p42"/>
          <p:cNvSpPr/>
          <p:nvPr/>
        </p:nvSpPr>
        <p:spPr>
          <a:xfrm>
            <a:off x="4054941" y="766771"/>
            <a:ext cx="7169942" cy="2977965"/>
          </a:xfrm>
          <a:custGeom>
            <a:avLst/>
            <a:gdLst/>
            <a:ahLst/>
            <a:cxnLst/>
            <a:rect l="l" t="t" r="r" b="b"/>
            <a:pathLst>
              <a:path w="56542" h="74846" extrusionOk="0">
                <a:moveTo>
                  <a:pt x="7410" y="0"/>
                </a:moveTo>
                <a:cubicBezTo>
                  <a:pt x="4378" y="0"/>
                  <a:pt x="2137" y="143"/>
                  <a:pt x="1609" y="567"/>
                </a:cubicBezTo>
                <a:cubicBezTo>
                  <a:pt x="385" y="1546"/>
                  <a:pt x="734" y="10813"/>
                  <a:pt x="560" y="19974"/>
                </a:cubicBezTo>
                <a:cubicBezTo>
                  <a:pt x="420" y="29135"/>
                  <a:pt x="420" y="51094"/>
                  <a:pt x="560" y="55395"/>
                </a:cubicBezTo>
                <a:cubicBezTo>
                  <a:pt x="734" y="59696"/>
                  <a:pt x="0" y="72110"/>
                  <a:pt x="1049" y="73543"/>
                </a:cubicBezTo>
                <a:cubicBezTo>
                  <a:pt x="1892" y="74696"/>
                  <a:pt x="9832" y="74809"/>
                  <a:pt x="14457" y="74809"/>
                </a:cubicBezTo>
                <a:cubicBezTo>
                  <a:pt x="15585" y="74809"/>
                  <a:pt x="16516" y="74802"/>
                  <a:pt x="17099" y="74802"/>
                </a:cubicBezTo>
                <a:cubicBezTo>
                  <a:pt x="18585" y="74802"/>
                  <a:pt x="22038" y="74846"/>
                  <a:pt x="25522" y="74846"/>
                </a:cubicBezTo>
                <a:cubicBezTo>
                  <a:pt x="29005" y="74846"/>
                  <a:pt x="32519" y="74802"/>
                  <a:pt x="34128" y="74627"/>
                </a:cubicBezTo>
                <a:cubicBezTo>
                  <a:pt x="34853" y="74540"/>
                  <a:pt x="36280" y="74518"/>
                  <a:pt x="38064" y="74518"/>
                </a:cubicBezTo>
                <a:cubicBezTo>
                  <a:pt x="40026" y="74518"/>
                  <a:pt x="42419" y="74545"/>
                  <a:pt x="44789" y="74545"/>
                </a:cubicBezTo>
                <a:cubicBezTo>
                  <a:pt x="49823" y="74545"/>
                  <a:pt x="54753" y="74421"/>
                  <a:pt x="55213" y="73648"/>
                </a:cubicBezTo>
                <a:cubicBezTo>
                  <a:pt x="56122" y="72214"/>
                  <a:pt x="55947" y="59312"/>
                  <a:pt x="55947" y="51969"/>
                </a:cubicBezTo>
                <a:cubicBezTo>
                  <a:pt x="55912" y="42283"/>
                  <a:pt x="56297" y="28786"/>
                  <a:pt x="56402" y="21967"/>
                </a:cubicBezTo>
                <a:cubicBezTo>
                  <a:pt x="56542" y="15114"/>
                  <a:pt x="56227" y="1477"/>
                  <a:pt x="55493" y="532"/>
                </a:cubicBezTo>
                <a:cubicBezTo>
                  <a:pt x="55198" y="167"/>
                  <a:pt x="51877" y="39"/>
                  <a:pt x="47668" y="39"/>
                </a:cubicBezTo>
                <a:cubicBezTo>
                  <a:pt x="41400" y="39"/>
                  <a:pt x="33160" y="323"/>
                  <a:pt x="30002" y="532"/>
                </a:cubicBezTo>
                <a:cubicBezTo>
                  <a:pt x="29462" y="571"/>
                  <a:pt x="28758" y="588"/>
                  <a:pt x="27926" y="588"/>
                </a:cubicBezTo>
                <a:cubicBezTo>
                  <a:pt x="22992" y="588"/>
                  <a:pt x="13570" y="0"/>
                  <a:pt x="7410" y="0"/>
                </a:cubicBezTo>
                <a:close/>
              </a:path>
            </a:pathLst>
          </a:custGeom>
          <a:solidFill>
            <a:srgbClr val="D1A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4099101" y="989210"/>
            <a:ext cx="716994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phòng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thủ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chú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ý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xây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dựng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quân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đội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 Trai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tráng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khỏe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mạnh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được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tuyển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quân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đội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bình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thì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ở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sản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xuất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lúc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chiến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thì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tham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chiến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026" name="Picture 2" descr="Vẻ đẹp con người và thời đại nhà Trần qua bài thơ Tỏ lòng (6 Mẫu)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60" y="4158002"/>
            <a:ext cx="3315499" cy="210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à Trần lần đầu đánh bại quân Mông Cổ ở đâ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29" y="4532671"/>
            <a:ext cx="3315499" cy="172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à Trần lần đầu đánh bại quân Mông Cổ ở đâu? - Tư vấ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798" y="4158001"/>
            <a:ext cx="3255085" cy="210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ơ đồ 2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2" name="Hộp Văn bản 21"/>
          <p:cNvSpPr txBox="1"/>
          <p:nvPr/>
        </p:nvSpPr>
        <p:spPr>
          <a:xfrm>
            <a:off x="4030945" y="1469343"/>
            <a:ext cx="448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QUÂN ĐỘI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747250" y="2705724"/>
            <a:ext cx="1563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err="1">
                <a:latin typeface="+mj-lt"/>
              </a:rPr>
              <a:t>chiến</a:t>
            </a:r>
            <a:r>
              <a:rPr lang="vi-VN" sz="4400" b="1" dirty="0">
                <a:latin typeface="+mj-lt"/>
              </a:rPr>
              <a:t> </a:t>
            </a:r>
            <a:r>
              <a:rPr lang="vi-VN" sz="4400" b="1" dirty="0" err="1">
                <a:latin typeface="+mj-lt"/>
              </a:rPr>
              <a:t>đấu</a:t>
            </a:r>
            <a:endParaRPr lang="en-US" sz="4400" b="1" dirty="0">
              <a:latin typeface="+mj-lt"/>
            </a:endParaRPr>
          </a:p>
        </p:txBody>
      </p:sp>
      <p:sp>
        <p:nvSpPr>
          <p:cNvPr id="24" name="Hộp Văn bản 23"/>
          <p:cNvSpPr txBox="1"/>
          <p:nvPr/>
        </p:nvSpPr>
        <p:spPr>
          <a:xfrm>
            <a:off x="9999408" y="2705724"/>
            <a:ext cx="13371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4400" b="1" dirty="0" err="1">
                <a:latin typeface="+mj-lt"/>
              </a:rPr>
              <a:t>sản</a:t>
            </a:r>
            <a:r>
              <a:rPr lang="vi-VN" sz="4400" b="1" dirty="0">
                <a:latin typeface="+mj-lt"/>
              </a:rPr>
              <a:t> </a:t>
            </a:r>
            <a:r>
              <a:rPr lang="vi-VN" sz="4400" b="1" dirty="0" err="1">
                <a:latin typeface="+mj-lt"/>
              </a:rPr>
              <a:t>xuất</a:t>
            </a:r>
            <a:endParaRPr lang="en-US" sz="44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C495D20-C791-41B2-ACBE-D0191B3C9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7C495D20-C791-41B2-ACBE-D0191B3C95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4E49FE6-1FB6-485C-9701-0FC58D40C5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84E49FE6-1FB6-485C-9701-0FC58D40C5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647" y="489368"/>
            <a:ext cx="7736706" cy="5879263"/>
          </a:xfrm>
          <a:prstGeom prst="flowChartAlternateProcess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871537" y="316737"/>
            <a:ext cx="104489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vi-V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325;p62"/>
          <p:cNvSpPr/>
          <p:nvPr/>
        </p:nvSpPr>
        <p:spPr>
          <a:xfrm rot="-9059">
            <a:off x="6336109" y="5074783"/>
            <a:ext cx="1092325" cy="807207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chemeClr val="accent1"/>
                </a:solidFill>
                <a:latin typeface="Grand Hotel"/>
                <a:ea typeface="Grand Hotel"/>
                <a:cs typeface="Grand Hotel"/>
                <a:sym typeface="Grand Hotel"/>
              </a:rPr>
              <a:t>3</a:t>
            </a:r>
            <a:endParaRPr sz="2500" dirty="0">
              <a:solidFill>
                <a:schemeClr val="accent1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7" name="Google Shape;2327;p62"/>
          <p:cNvSpPr/>
          <p:nvPr/>
        </p:nvSpPr>
        <p:spPr>
          <a:xfrm rot="-9059">
            <a:off x="872601" y="1667855"/>
            <a:ext cx="1031597" cy="809263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chemeClr val="accent1"/>
                </a:solidFill>
                <a:latin typeface="Grand Hotel"/>
                <a:ea typeface="Grand Hotel"/>
                <a:cs typeface="Grand Hotel"/>
                <a:sym typeface="Grand Hotel"/>
              </a:rPr>
              <a:t>1</a:t>
            </a:r>
            <a:endParaRPr sz="2500" dirty="0">
              <a:solidFill>
                <a:schemeClr val="accent1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11" name="Google Shape;2332;p62"/>
          <p:cNvSpPr txBox="1"/>
          <p:nvPr/>
        </p:nvSpPr>
        <p:spPr>
          <a:xfrm>
            <a:off x="1935558" y="1558961"/>
            <a:ext cx="28329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4400" b="1" kern="0" dirty="0" err="1">
                <a:solidFill>
                  <a:schemeClr val="accent4">
                    <a:lumMod val="75000"/>
                  </a:schemeClr>
                </a:solidFill>
                <a:latin typeface="Amazone" panose="03020702060507090A04" pitchFamily="66" charset="0"/>
              </a:rPr>
              <a:t>Hà</a:t>
            </a:r>
            <a:r>
              <a:rPr lang="vi-VN" sz="4400" b="1" kern="0" dirty="0">
                <a:solidFill>
                  <a:schemeClr val="accent4">
                    <a:lumMod val="75000"/>
                  </a:schemeClr>
                </a:solidFill>
                <a:latin typeface="Amazone" panose="03020702060507090A04" pitchFamily="66" charset="0"/>
              </a:rPr>
              <a:t> đê </a:t>
            </a:r>
            <a:r>
              <a:rPr lang="vi-VN" sz="4400" b="1" kern="0" dirty="0" err="1">
                <a:solidFill>
                  <a:schemeClr val="accent4">
                    <a:lumMod val="75000"/>
                  </a:schemeClr>
                </a:solidFill>
                <a:latin typeface="Amazone" panose="03020702060507090A04" pitchFamily="66" charset="0"/>
              </a:rPr>
              <a:t>sứ</a:t>
            </a:r>
            <a:endParaRPr lang="en-US" sz="4400" b="1" kern="0" dirty="0">
              <a:solidFill>
                <a:schemeClr val="accent4">
                  <a:lumMod val="75000"/>
                </a:schemeClr>
              </a:solidFill>
              <a:latin typeface="Amazone" panose="03020702060507090A04" pitchFamily="66" charset="0"/>
            </a:endParaRPr>
          </a:p>
        </p:txBody>
      </p:sp>
      <p:sp>
        <p:nvSpPr>
          <p:cNvPr id="16" name="Google Shape;2338;p62"/>
          <p:cNvSpPr/>
          <p:nvPr/>
        </p:nvSpPr>
        <p:spPr>
          <a:xfrm rot="-9059">
            <a:off x="3355451" y="3326021"/>
            <a:ext cx="1091337" cy="809255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chemeClr val="accent1"/>
                </a:solidFill>
                <a:latin typeface="Grand Hotel"/>
                <a:ea typeface="Grand Hotel"/>
                <a:cs typeface="Grand Hotel"/>
                <a:sym typeface="Grand Hotel"/>
              </a:rPr>
              <a:t>2</a:t>
            </a:r>
            <a:endParaRPr sz="2500" dirty="0">
              <a:solidFill>
                <a:schemeClr val="accent1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1963862" y="2136314"/>
            <a:ext cx="381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2332;p62"/>
          <p:cNvSpPr txBox="1"/>
          <p:nvPr/>
        </p:nvSpPr>
        <p:spPr>
          <a:xfrm>
            <a:off x="4551759" y="3156450"/>
            <a:ext cx="4106465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4400" b="1" kern="0" dirty="0" err="1">
                <a:solidFill>
                  <a:schemeClr val="accent3">
                    <a:lumMod val="75000"/>
                  </a:schemeClr>
                </a:solidFill>
                <a:latin typeface="Amazone" panose="03020702060507090A04" pitchFamily="66" charset="0"/>
              </a:rPr>
              <a:t>Khuyến</a:t>
            </a:r>
            <a:r>
              <a:rPr lang="vi-VN" sz="4400" b="1" kern="0" dirty="0">
                <a:solidFill>
                  <a:schemeClr val="accent3">
                    <a:lumMod val="75000"/>
                  </a:schemeClr>
                </a:solidFill>
                <a:latin typeface="Amazone" panose="03020702060507090A04" pitchFamily="66" charset="0"/>
              </a:rPr>
              <a:t> nông </a:t>
            </a:r>
            <a:r>
              <a:rPr lang="vi-VN" sz="4400" b="1" kern="0" dirty="0" err="1">
                <a:solidFill>
                  <a:schemeClr val="accent3">
                    <a:lumMod val="75000"/>
                  </a:schemeClr>
                </a:solidFill>
                <a:latin typeface="Amazone" panose="03020702060507090A04" pitchFamily="66" charset="0"/>
              </a:rPr>
              <a:t>sứ</a:t>
            </a:r>
            <a:endParaRPr lang="en-US" sz="4400" b="1" kern="0" dirty="0">
              <a:solidFill>
                <a:schemeClr val="accent3">
                  <a:lumMod val="75000"/>
                </a:schemeClr>
              </a:solidFill>
              <a:latin typeface="Amazone" panose="03020702060507090A04" pitchFamily="66" charset="0"/>
            </a:endParaRPr>
          </a:p>
        </p:txBody>
      </p:sp>
      <p:sp>
        <p:nvSpPr>
          <p:cNvPr id="21" name="Hộp Văn bản 20"/>
          <p:cNvSpPr txBox="1"/>
          <p:nvPr/>
        </p:nvSpPr>
        <p:spPr>
          <a:xfrm>
            <a:off x="4446714" y="3846688"/>
            <a:ext cx="381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2332;p62"/>
          <p:cNvSpPr txBox="1"/>
          <p:nvPr/>
        </p:nvSpPr>
        <p:spPr>
          <a:xfrm>
            <a:off x="7429496" y="4800795"/>
            <a:ext cx="4106465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4400" b="1" kern="0" dirty="0" err="1">
                <a:solidFill>
                  <a:schemeClr val="accent2">
                    <a:lumMod val="75000"/>
                  </a:schemeClr>
                </a:solidFill>
                <a:latin typeface="Amazone" panose="03020702060507090A04" pitchFamily="66" charset="0"/>
              </a:rPr>
              <a:t>Đồn</a:t>
            </a:r>
            <a:r>
              <a:rPr lang="vi-VN" sz="4400" b="1" kern="0" dirty="0">
                <a:solidFill>
                  <a:schemeClr val="accent2">
                    <a:lumMod val="75000"/>
                  </a:schemeClr>
                </a:solidFill>
                <a:latin typeface="Amazone" panose="03020702060507090A04" pitchFamily="66" charset="0"/>
              </a:rPr>
              <a:t> </a:t>
            </a:r>
            <a:r>
              <a:rPr lang="vi-VN" sz="4400" b="1" kern="0" dirty="0" err="1">
                <a:solidFill>
                  <a:schemeClr val="accent2">
                    <a:lumMod val="75000"/>
                  </a:schemeClr>
                </a:solidFill>
                <a:latin typeface="Amazone" panose="03020702060507090A04" pitchFamily="66" charset="0"/>
              </a:rPr>
              <a:t>điền</a:t>
            </a:r>
            <a:r>
              <a:rPr lang="vi-VN" sz="4400" b="1" kern="0" dirty="0">
                <a:solidFill>
                  <a:schemeClr val="accent2">
                    <a:lumMod val="75000"/>
                  </a:schemeClr>
                </a:solidFill>
                <a:latin typeface="Amazone" panose="03020702060507090A04" pitchFamily="66" charset="0"/>
              </a:rPr>
              <a:t> </a:t>
            </a:r>
            <a:r>
              <a:rPr lang="vi-VN" sz="4400" b="1" kern="0" dirty="0" err="1">
                <a:solidFill>
                  <a:schemeClr val="accent2">
                    <a:lumMod val="75000"/>
                  </a:schemeClr>
                </a:solidFill>
                <a:latin typeface="Amazone" panose="03020702060507090A04" pitchFamily="66" charset="0"/>
              </a:rPr>
              <a:t>sứ</a:t>
            </a:r>
            <a:endParaRPr lang="en-US" sz="4400" b="1" kern="0" dirty="0">
              <a:solidFill>
                <a:schemeClr val="accent2">
                  <a:lumMod val="75000"/>
                </a:schemeClr>
              </a:solidFill>
              <a:latin typeface="Amazone" panose="03020702060507090A04" pitchFamily="66" charset="0"/>
            </a:endParaRPr>
          </a:p>
        </p:txBody>
      </p:sp>
      <p:sp>
        <p:nvSpPr>
          <p:cNvPr id="24" name="Hộp Văn bản 23"/>
          <p:cNvSpPr txBox="1"/>
          <p:nvPr/>
        </p:nvSpPr>
        <p:spPr>
          <a:xfrm>
            <a:off x="7429496" y="5422986"/>
            <a:ext cx="3814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11" grpId="0"/>
      <p:bldP spid="16" grpId="0" animBg="1"/>
      <p:bldP spid="18" grpId="0"/>
      <p:bldP spid="19" grpId="0"/>
      <p:bldP spid="21" grpId="0"/>
      <p:bldP spid="22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43"/>
          <p:cNvGrpSpPr/>
          <p:nvPr/>
        </p:nvGrpSpPr>
        <p:grpSpPr>
          <a:xfrm>
            <a:off x="2460008" y="656299"/>
            <a:ext cx="8455642" cy="1724786"/>
            <a:chOff x="2336049" y="547200"/>
            <a:chExt cx="4380739" cy="3999398"/>
          </a:xfrm>
        </p:grpSpPr>
        <p:grpSp>
          <p:nvGrpSpPr>
            <p:cNvPr id="895" name="Google Shape;895;p43"/>
            <p:cNvGrpSpPr/>
            <p:nvPr/>
          </p:nvGrpSpPr>
          <p:grpSpPr>
            <a:xfrm>
              <a:off x="2336049" y="594020"/>
              <a:ext cx="4312282" cy="3952578"/>
              <a:chOff x="2639894" y="635124"/>
              <a:chExt cx="3782040" cy="3782010"/>
            </a:xfrm>
          </p:grpSpPr>
          <p:sp>
            <p:nvSpPr>
              <p:cNvPr id="896" name="Google Shape;896;p43"/>
              <p:cNvSpPr/>
              <p:nvPr/>
            </p:nvSpPr>
            <p:spPr>
              <a:xfrm>
                <a:off x="2639894" y="635124"/>
                <a:ext cx="3780471" cy="3782010"/>
              </a:xfrm>
              <a:custGeom>
                <a:avLst/>
                <a:gdLst/>
                <a:ahLst/>
                <a:cxnLst/>
                <a:rect l="l" t="t" r="r" b="b"/>
                <a:pathLst>
                  <a:path w="12052" h="12057" extrusionOk="0">
                    <a:moveTo>
                      <a:pt x="359" y="0"/>
                    </a:moveTo>
                    <a:cubicBezTo>
                      <a:pt x="160" y="0"/>
                      <a:pt x="0" y="160"/>
                      <a:pt x="0" y="359"/>
                    </a:cubicBezTo>
                    <a:lnTo>
                      <a:pt x="0" y="11698"/>
                    </a:lnTo>
                    <a:cubicBezTo>
                      <a:pt x="0" y="11897"/>
                      <a:pt x="160" y="12057"/>
                      <a:pt x="359" y="12057"/>
                    </a:cubicBezTo>
                    <a:lnTo>
                      <a:pt x="11698" y="12057"/>
                    </a:lnTo>
                    <a:cubicBezTo>
                      <a:pt x="11897" y="12057"/>
                      <a:pt x="12051" y="11897"/>
                      <a:pt x="12051" y="11698"/>
                    </a:cubicBezTo>
                    <a:lnTo>
                      <a:pt x="12051" y="359"/>
                    </a:lnTo>
                    <a:cubicBezTo>
                      <a:pt x="12051" y="160"/>
                      <a:pt x="11897" y="0"/>
                      <a:pt x="11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7" name="Google Shape;897;p43"/>
              <p:cNvSpPr/>
              <p:nvPr/>
            </p:nvSpPr>
            <p:spPr>
              <a:xfrm>
                <a:off x="2639894" y="635124"/>
                <a:ext cx="3782040" cy="3782010"/>
              </a:xfrm>
              <a:custGeom>
                <a:avLst/>
                <a:gdLst/>
                <a:ahLst/>
                <a:cxnLst/>
                <a:rect l="l" t="t" r="r" b="b"/>
                <a:pathLst>
                  <a:path w="12057" h="12057" extrusionOk="0">
                    <a:moveTo>
                      <a:pt x="649" y="296"/>
                    </a:moveTo>
                    <a:lnTo>
                      <a:pt x="649" y="655"/>
                    </a:lnTo>
                    <a:lnTo>
                      <a:pt x="296" y="655"/>
                    </a:lnTo>
                    <a:lnTo>
                      <a:pt x="296" y="296"/>
                    </a:lnTo>
                    <a:close/>
                    <a:moveTo>
                      <a:pt x="1076" y="296"/>
                    </a:moveTo>
                    <a:lnTo>
                      <a:pt x="1076" y="655"/>
                    </a:lnTo>
                    <a:lnTo>
                      <a:pt x="723" y="655"/>
                    </a:lnTo>
                    <a:lnTo>
                      <a:pt x="723" y="296"/>
                    </a:lnTo>
                    <a:close/>
                    <a:moveTo>
                      <a:pt x="1504" y="296"/>
                    </a:moveTo>
                    <a:lnTo>
                      <a:pt x="1504" y="655"/>
                    </a:lnTo>
                    <a:lnTo>
                      <a:pt x="1151" y="655"/>
                    </a:lnTo>
                    <a:lnTo>
                      <a:pt x="1151" y="296"/>
                    </a:lnTo>
                    <a:close/>
                    <a:moveTo>
                      <a:pt x="1931" y="296"/>
                    </a:moveTo>
                    <a:lnTo>
                      <a:pt x="1931" y="655"/>
                    </a:lnTo>
                    <a:lnTo>
                      <a:pt x="1578" y="655"/>
                    </a:lnTo>
                    <a:lnTo>
                      <a:pt x="1578" y="296"/>
                    </a:lnTo>
                    <a:close/>
                    <a:moveTo>
                      <a:pt x="2358" y="296"/>
                    </a:moveTo>
                    <a:lnTo>
                      <a:pt x="2358" y="655"/>
                    </a:lnTo>
                    <a:lnTo>
                      <a:pt x="2005" y="655"/>
                    </a:lnTo>
                    <a:lnTo>
                      <a:pt x="2005" y="296"/>
                    </a:lnTo>
                    <a:close/>
                    <a:moveTo>
                      <a:pt x="2785" y="296"/>
                    </a:moveTo>
                    <a:lnTo>
                      <a:pt x="2785" y="655"/>
                    </a:lnTo>
                    <a:lnTo>
                      <a:pt x="2432" y="655"/>
                    </a:lnTo>
                    <a:lnTo>
                      <a:pt x="2432" y="296"/>
                    </a:lnTo>
                    <a:close/>
                    <a:moveTo>
                      <a:pt x="3212" y="296"/>
                    </a:moveTo>
                    <a:lnTo>
                      <a:pt x="3212" y="655"/>
                    </a:lnTo>
                    <a:lnTo>
                      <a:pt x="2859" y="655"/>
                    </a:lnTo>
                    <a:lnTo>
                      <a:pt x="2859" y="296"/>
                    </a:lnTo>
                    <a:close/>
                    <a:moveTo>
                      <a:pt x="3639" y="296"/>
                    </a:moveTo>
                    <a:lnTo>
                      <a:pt x="3639" y="655"/>
                    </a:lnTo>
                    <a:lnTo>
                      <a:pt x="3286" y="655"/>
                    </a:lnTo>
                    <a:lnTo>
                      <a:pt x="3286" y="296"/>
                    </a:lnTo>
                    <a:close/>
                    <a:moveTo>
                      <a:pt x="4066" y="296"/>
                    </a:moveTo>
                    <a:lnTo>
                      <a:pt x="4066" y="655"/>
                    </a:lnTo>
                    <a:lnTo>
                      <a:pt x="3713" y="655"/>
                    </a:lnTo>
                    <a:lnTo>
                      <a:pt x="3713" y="296"/>
                    </a:lnTo>
                    <a:close/>
                    <a:moveTo>
                      <a:pt x="4494" y="296"/>
                    </a:moveTo>
                    <a:lnTo>
                      <a:pt x="4494" y="655"/>
                    </a:lnTo>
                    <a:lnTo>
                      <a:pt x="4140" y="655"/>
                    </a:lnTo>
                    <a:lnTo>
                      <a:pt x="4140" y="296"/>
                    </a:lnTo>
                    <a:close/>
                    <a:moveTo>
                      <a:pt x="4921" y="296"/>
                    </a:moveTo>
                    <a:lnTo>
                      <a:pt x="4921" y="655"/>
                    </a:lnTo>
                    <a:lnTo>
                      <a:pt x="4568" y="655"/>
                    </a:lnTo>
                    <a:lnTo>
                      <a:pt x="4568" y="296"/>
                    </a:lnTo>
                    <a:close/>
                    <a:moveTo>
                      <a:pt x="5348" y="296"/>
                    </a:moveTo>
                    <a:lnTo>
                      <a:pt x="5348" y="655"/>
                    </a:lnTo>
                    <a:lnTo>
                      <a:pt x="4995" y="655"/>
                    </a:lnTo>
                    <a:lnTo>
                      <a:pt x="4995" y="296"/>
                    </a:lnTo>
                    <a:close/>
                    <a:moveTo>
                      <a:pt x="5775" y="296"/>
                    </a:moveTo>
                    <a:lnTo>
                      <a:pt x="5775" y="655"/>
                    </a:lnTo>
                    <a:lnTo>
                      <a:pt x="5422" y="655"/>
                    </a:lnTo>
                    <a:lnTo>
                      <a:pt x="5422" y="296"/>
                    </a:lnTo>
                    <a:close/>
                    <a:moveTo>
                      <a:pt x="6202" y="296"/>
                    </a:moveTo>
                    <a:lnTo>
                      <a:pt x="6202" y="655"/>
                    </a:lnTo>
                    <a:lnTo>
                      <a:pt x="5849" y="655"/>
                    </a:lnTo>
                    <a:lnTo>
                      <a:pt x="5849" y="296"/>
                    </a:lnTo>
                    <a:close/>
                    <a:moveTo>
                      <a:pt x="6629" y="296"/>
                    </a:moveTo>
                    <a:lnTo>
                      <a:pt x="6629" y="655"/>
                    </a:lnTo>
                    <a:lnTo>
                      <a:pt x="6276" y="655"/>
                    </a:lnTo>
                    <a:lnTo>
                      <a:pt x="6276" y="296"/>
                    </a:lnTo>
                    <a:close/>
                    <a:moveTo>
                      <a:pt x="7056" y="296"/>
                    </a:moveTo>
                    <a:lnTo>
                      <a:pt x="7056" y="655"/>
                    </a:lnTo>
                    <a:lnTo>
                      <a:pt x="6703" y="655"/>
                    </a:lnTo>
                    <a:lnTo>
                      <a:pt x="6703" y="296"/>
                    </a:lnTo>
                    <a:close/>
                    <a:moveTo>
                      <a:pt x="7484" y="296"/>
                    </a:moveTo>
                    <a:lnTo>
                      <a:pt x="7484" y="655"/>
                    </a:lnTo>
                    <a:lnTo>
                      <a:pt x="7130" y="655"/>
                    </a:lnTo>
                    <a:lnTo>
                      <a:pt x="7130" y="296"/>
                    </a:lnTo>
                    <a:close/>
                    <a:moveTo>
                      <a:pt x="7911" y="296"/>
                    </a:moveTo>
                    <a:lnTo>
                      <a:pt x="7911" y="655"/>
                    </a:lnTo>
                    <a:lnTo>
                      <a:pt x="7558" y="655"/>
                    </a:lnTo>
                    <a:lnTo>
                      <a:pt x="7558" y="296"/>
                    </a:lnTo>
                    <a:close/>
                    <a:moveTo>
                      <a:pt x="8338" y="296"/>
                    </a:moveTo>
                    <a:lnTo>
                      <a:pt x="8338" y="655"/>
                    </a:lnTo>
                    <a:lnTo>
                      <a:pt x="7985" y="655"/>
                    </a:lnTo>
                    <a:lnTo>
                      <a:pt x="7985" y="296"/>
                    </a:lnTo>
                    <a:close/>
                    <a:moveTo>
                      <a:pt x="8765" y="296"/>
                    </a:moveTo>
                    <a:lnTo>
                      <a:pt x="8765" y="655"/>
                    </a:lnTo>
                    <a:lnTo>
                      <a:pt x="8412" y="655"/>
                    </a:lnTo>
                    <a:lnTo>
                      <a:pt x="8412" y="296"/>
                    </a:lnTo>
                    <a:close/>
                    <a:moveTo>
                      <a:pt x="9192" y="296"/>
                    </a:moveTo>
                    <a:lnTo>
                      <a:pt x="9192" y="655"/>
                    </a:lnTo>
                    <a:lnTo>
                      <a:pt x="8839" y="655"/>
                    </a:lnTo>
                    <a:lnTo>
                      <a:pt x="8839" y="296"/>
                    </a:lnTo>
                    <a:close/>
                    <a:moveTo>
                      <a:pt x="9619" y="296"/>
                    </a:moveTo>
                    <a:lnTo>
                      <a:pt x="9619" y="655"/>
                    </a:lnTo>
                    <a:lnTo>
                      <a:pt x="9266" y="655"/>
                    </a:lnTo>
                    <a:lnTo>
                      <a:pt x="9266" y="296"/>
                    </a:lnTo>
                    <a:close/>
                    <a:moveTo>
                      <a:pt x="10046" y="296"/>
                    </a:moveTo>
                    <a:lnTo>
                      <a:pt x="10046" y="655"/>
                    </a:lnTo>
                    <a:lnTo>
                      <a:pt x="9693" y="655"/>
                    </a:lnTo>
                    <a:lnTo>
                      <a:pt x="9693" y="296"/>
                    </a:lnTo>
                    <a:close/>
                    <a:moveTo>
                      <a:pt x="10474" y="296"/>
                    </a:moveTo>
                    <a:lnTo>
                      <a:pt x="10474" y="655"/>
                    </a:lnTo>
                    <a:lnTo>
                      <a:pt x="10120" y="655"/>
                    </a:lnTo>
                    <a:lnTo>
                      <a:pt x="10120" y="296"/>
                    </a:lnTo>
                    <a:close/>
                    <a:moveTo>
                      <a:pt x="10901" y="296"/>
                    </a:moveTo>
                    <a:lnTo>
                      <a:pt x="10901" y="655"/>
                    </a:lnTo>
                    <a:lnTo>
                      <a:pt x="10548" y="655"/>
                    </a:lnTo>
                    <a:lnTo>
                      <a:pt x="10548" y="296"/>
                    </a:lnTo>
                    <a:close/>
                    <a:moveTo>
                      <a:pt x="11328" y="296"/>
                    </a:moveTo>
                    <a:lnTo>
                      <a:pt x="11328" y="655"/>
                    </a:lnTo>
                    <a:lnTo>
                      <a:pt x="10975" y="655"/>
                    </a:lnTo>
                    <a:lnTo>
                      <a:pt x="10975" y="296"/>
                    </a:lnTo>
                    <a:close/>
                    <a:moveTo>
                      <a:pt x="11755" y="296"/>
                    </a:moveTo>
                    <a:lnTo>
                      <a:pt x="11755" y="655"/>
                    </a:lnTo>
                    <a:lnTo>
                      <a:pt x="11402" y="655"/>
                    </a:lnTo>
                    <a:lnTo>
                      <a:pt x="11402" y="296"/>
                    </a:lnTo>
                    <a:close/>
                    <a:moveTo>
                      <a:pt x="649" y="723"/>
                    </a:moveTo>
                    <a:lnTo>
                      <a:pt x="649" y="1082"/>
                    </a:lnTo>
                    <a:lnTo>
                      <a:pt x="296" y="1082"/>
                    </a:lnTo>
                    <a:lnTo>
                      <a:pt x="296" y="723"/>
                    </a:lnTo>
                    <a:close/>
                    <a:moveTo>
                      <a:pt x="1076" y="723"/>
                    </a:moveTo>
                    <a:lnTo>
                      <a:pt x="1076" y="1082"/>
                    </a:lnTo>
                    <a:lnTo>
                      <a:pt x="723" y="1082"/>
                    </a:lnTo>
                    <a:lnTo>
                      <a:pt x="723" y="723"/>
                    </a:lnTo>
                    <a:close/>
                    <a:moveTo>
                      <a:pt x="1504" y="723"/>
                    </a:moveTo>
                    <a:lnTo>
                      <a:pt x="1504" y="1082"/>
                    </a:lnTo>
                    <a:lnTo>
                      <a:pt x="1151" y="1082"/>
                    </a:lnTo>
                    <a:lnTo>
                      <a:pt x="1151" y="723"/>
                    </a:lnTo>
                    <a:close/>
                    <a:moveTo>
                      <a:pt x="1931" y="723"/>
                    </a:moveTo>
                    <a:lnTo>
                      <a:pt x="1931" y="1082"/>
                    </a:lnTo>
                    <a:lnTo>
                      <a:pt x="1578" y="1082"/>
                    </a:lnTo>
                    <a:lnTo>
                      <a:pt x="1578" y="723"/>
                    </a:lnTo>
                    <a:close/>
                    <a:moveTo>
                      <a:pt x="2358" y="723"/>
                    </a:moveTo>
                    <a:lnTo>
                      <a:pt x="2358" y="1082"/>
                    </a:lnTo>
                    <a:lnTo>
                      <a:pt x="2005" y="1082"/>
                    </a:lnTo>
                    <a:lnTo>
                      <a:pt x="2005" y="723"/>
                    </a:lnTo>
                    <a:close/>
                    <a:moveTo>
                      <a:pt x="2785" y="723"/>
                    </a:moveTo>
                    <a:lnTo>
                      <a:pt x="2785" y="1082"/>
                    </a:lnTo>
                    <a:lnTo>
                      <a:pt x="2432" y="1082"/>
                    </a:lnTo>
                    <a:lnTo>
                      <a:pt x="2432" y="723"/>
                    </a:lnTo>
                    <a:close/>
                    <a:moveTo>
                      <a:pt x="3212" y="723"/>
                    </a:moveTo>
                    <a:lnTo>
                      <a:pt x="3212" y="1082"/>
                    </a:lnTo>
                    <a:lnTo>
                      <a:pt x="2859" y="1082"/>
                    </a:lnTo>
                    <a:lnTo>
                      <a:pt x="2859" y="723"/>
                    </a:lnTo>
                    <a:close/>
                    <a:moveTo>
                      <a:pt x="3639" y="723"/>
                    </a:moveTo>
                    <a:lnTo>
                      <a:pt x="3639" y="1082"/>
                    </a:lnTo>
                    <a:lnTo>
                      <a:pt x="3286" y="1082"/>
                    </a:lnTo>
                    <a:lnTo>
                      <a:pt x="3286" y="723"/>
                    </a:lnTo>
                    <a:close/>
                    <a:moveTo>
                      <a:pt x="4066" y="723"/>
                    </a:moveTo>
                    <a:lnTo>
                      <a:pt x="4066" y="1082"/>
                    </a:lnTo>
                    <a:lnTo>
                      <a:pt x="3713" y="1082"/>
                    </a:lnTo>
                    <a:lnTo>
                      <a:pt x="3713" y="723"/>
                    </a:lnTo>
                    <a:close/>
                    <a:moveTo>
                      <a:pt x="4494" y="723"/>
                    </a:moveTo>
                    <a:lnTo>
                      <a:pt x="4494" y="1082"/>
                    </a:lnTo>
                    <a:lnTo>
                      <a:pt x="4140" y="1082"/>
                    </a:lnTo>
                    <a:lnTo>
                      <a:pt x="4140" y="723"/>
                    </a:lnTo>
                    <a:close/>
                    <a:moveTo>
                      <a:pt x="4921" y="723"/>
                    </a:moveTo>
                    <a:lnTo>
                      <a:pt x="4921" y="1082"/>
                    </a:lnTo>
                    <a:lnTo>
                      <a:pt x="4568" y="1082"/>
                    </a:lnTo>
                    <a:lnTo>
                      <a:pt x="4568" y="723"/>
                    </a:lnTo>
                    <a:close/>
                    <a:moveTo>
                      <a:pt x="5348" y="723"/>
                    </a:moveTo>
                    <a:lnTo>
                      <a:pt x="5348" y="1082"/>
                    </a:lnTo>
                    <a:lnTo>
                      <a:pt x="4995" y="1082"/>
                    </a:lnTo>
                    <a:lnTo>
                      <a:pt x="4995" y="723"/>
                    </a:lnTo>
                    <a:close/>
                    <a:moveTo>
                      <a:pt x="5775" y="723"/>
                    </a:moveTo>
                    <a:lnTo>
                      <a:pt x="5775" y="1082"/>
                    </a:lnTo>
                    <a:lnTo>
                      <a:pt x="5422" y="1082"/>
                    </a:lnTo>
                    <a:lnTo>
                      <a:pt x="5422" y="723"/>
                    </a:lnTo>
                    <a:close/>
                    <a:moveTo>
                      <a:pt x="6202" y="723"/>
                    </a:moveTo>
                    <a:lnTo>
                      <a:pt x="6202" y="1082"/>
                    </a:lnTo>
                    <a:lnTo>
                      <a:pt x="5849" y="1082"/>
                    </a:lnTo>
                    <a:lnTo>
                      <a:pt x="5849" y="723"/>
                    </a:lnTo>
                    <a:close/>
                    <a:moveTo>
                      <a:pt x="6629" y="723"/>
                    </a:moveTo>
                    <a:lnTo>
                      <a:pt x="6629" y="1082"/>
                    </a:lnTo>
                    <a:lnTo>
                      <a:pt x="6276" y="1082"/>
                    </a:lnTo>
                    <a:lnTo>
                      <a:pt x="6276" y="723"/>
                    </a:lnTo>
                    <a:close/>
                    <a:moveTo>
                      <a:pt x="7056" y="723"/>
                    </a:moveTo>
                    <a:lnTo>
                      <a:pt x="7056" y="1082"/>
                    </a:lnTo>
                    <a:lnTo>
                      <a:pt x="6703" y="1082"/>
                    </a:lnTo>
                    <a:lnTo>
                      <a:pt x="6703" y="723"/>
                    </a:lnTo>
                    <a:close/>
                    <a:moveTo>
                      <a:pt x="7484" y="723"/>
                    </a:moveTo>
                    <a:lnTo>
                      <a:pt x="7484" y="1082"/>
                    </a:lnTo>
                    <a:lnTo>
                      <a:pt x="7130" y="1082"/>
                    </a:lnTo>
                    <a:lnTo>
                      <a:pt x="7130" y="723"/>
                    </a:lnTo>
                    <a:close/>
                    <a:moveTo>
                      <a:pt x="7911" y="723"/>
                    </a:moveTo>
                    <a:lnTo>
                      <a:pt x="7911" y="1082"/>
                    </a:lnTo>
                    <a:lnTo>
                      <a:pt x="7558" y="1082"/>
                    </a:lnTo>
                    <a:lnTo>
                      <a:pt x="7558" y="723"/>
                    </a:lnTo>
                    <a:close/>
                    <a:moveTo>
                      <a:pt x="8338" y="723"/>
                    </a:moveTo>
                    <a:lnTo>
                      <a:pt x="8338" y="1082"/>
                    </a:lnTo>
                    <a:lnTo>
                      <a:pt x="7985" y="1082"/>
                    </a:lnTo>
                    <a:lnTo>
                      <a:pt x="7985" y="723"/>
                    </a:lnTo>
                    <a:close/>
                    <a:moveTo>
                      <a:pt x="8765" y="723"/>
                    </a:moveTo>
                    <a:lnTo>
                      <a:pt x="8765" y="1082"/>
                    </a:lnTo>
                    <a:lnTo>
                      <a:pt x="8412" y="1082"/>
                    </a:lnTo>
                    <a:lnTo>
                      <a:pt x="8412" y="723"/>
                    </a:lnTo>
                    <a:close/>
                    <a:moveTo>
                      <a:pt x="9192" y="723"/>
                    </a:moveTo>
                    <a:lnTo>
                      <a:pt x="9192" y="1082"/>
                    </a:lnTo>
                    <a:lnTo>
                      <a:pt x="8839" y="1082"/>
                    </a:lnTo>
                    <a:lnTo>
                      <a:pt x="8839" y="723"/>
                    </a:lnTo>
                    <a:close/>
                    <a:moveTo>
                      <a:pt x="9619" y="723"/>
                    </a:moveTo>
                    <a:lnTo>
                      <a:pt x="9619" y="1082"/>
                    </a:lnTo>
                    <a:lnTo>
                      <a:pt x="9266" y="1082"/>
                    </a:lnTo>
                    <a:lnTo>
                      <a:pt x="9266" y="723"/>
                    </a:lnTo>
                    <a:close/>
                    <a:moveTo>
                      <a:pt x="10046" y="723"/>
                    </a:moveTo>
                    <a:lnTo>
                      <a:pt x="10046" y="1082"/>
                    </a:lnTo>
                    <a:lnTo>
                      <a:pt x="9693" y="1082"/>
                    </a:lnTo>
                    <a:lnTo>
                      <a:pt x="9693" y="723"/>
                    </a:lnTo>
                    <a:close/>
                    <a:moveTo>
                      <a:pt x="10474" y="723"/>
                    </a:moveTo>
                    <a:lnTo>
                      <a:pt x="10474" y="1082"/>
                    </a:lnTo>
                    <a:lnTo>
                      <a:pt x="10120" y="1082"/>
                    </a:lnTo>
                    <a:lnTo>
                      <a:pt x="10120" y="723"/>
                    </a:lnTo>
                    <a:close/>
                    <a:moveTo>
                      <a:pt x="10901" y="723"/>
                    </a:moveTo>
                    <a:lnTo>
                      <a:pt x="10901" y="1082"/>
                    </a:lnTo>
                    <a:lnTo>
                      <a:pt x="10548" y="1082"/>
                    </a:lnTo>
                    <a:lnTo>
                      <a:pt x="10548" y="723"/>
                    </a:lnTo>
                    <a:close/>
                    <a:moveTo>
                      <a:pt x="11328" y="723"/>
                    </a:moveTo>
                    <a:lnTo>
                      <a:pt x="11328" y="1082"/>
                    </a:lnTo>
                    <a:lnTo>
                      <a:pt x="10975" y="1082"/>
                    </a:lnTo>
                    <a:lnTo>
                      <a:pt x="10975" y="723"/>
                    </a:lnTo>
                    <a:close/>
                    <a:moveTo>
                      <a:pt x="11755" y="723"/>
                    </a:moveTo>
                    <a:lnTo>
                      <a:pt x="11755" y="1082"/>
                    </a:lnTo>
                    <a:lnTo>
                      <a:pt x="11402" y="1082"/>
                    </a:lnTo>
                    <a:lnTo>
                      <a:pt x="11402" y="723"/>
                    </a:lnTo>
                    <a:close/>
                    <a:moveTo>
                      <a:pt x="649" y="1151"/>
                    </a:moveTo>
                    <a:lnTo>
                      <a:pt x="649" y="1509"/>
                    </a:lnTo>
                    <a:lnTo>
                      <a:pt x="296" y="1509"/>
                    </a:lnTo>
                    <a:lnTo>
                      <a:pt x="296" y="1151"/>
                    </a:lnTo>
                    <a:close/>
                    <a:moveTo>
                      <a:pt x="1076" y="1151"/>
                    </a:moveTo>
                    <a:lnTo>
                      <a:pt x="1076" y="1509"/>
                    </a:lnTo>
                    <a:lnTo>
                      <a:pt x="723" y="1509"/>
                    </a:lnTo>
                    <a:lnTo>
                      <a:pt x="723" y="1151"/>
                    </a:lnTo>
                    <a:close/>
                    <a:moveTo>
                      <a:pt x="1504" y="1151"/>
                    </a:moveTo>
                    <a:lnTo>
                      <a:pt x="1504" y="1509"/>
                    </a:lnTo>
                    <a:lnTo>
                      <a:pt x="1151" y="1509"/>
                    </a:lnTo>
                    <a:lnTo>
                      <a:pt x="1151" y="1151"/>
                    </a:lnTo>
                    <a:close/>
                    <a:moveTo>
                      <a:pt x="1931" y="1151"/>
                    </a:moveTo>
                    <a:lnTo>
                      <a:pt x="1931" y="1509"/>
                    </a:lnTo>
                    <a:lnTo>
                      <a:pt x="1578" y="1509"/>
                    </a:lnTo>
                    <a:lnTo>
                      <a:pt x="1578" y="1151"/>
                    </a:lnTo>
                    <a:close/>
                    <a:moveTo>
                      <a:pt x="2358" y="1151"/>
                    </a:moveTo>
                    <a:lnTo>
                      <a:pt x="2358" y="1509"/>
                    </a:lnTo>
                    <a:lnTo>
                      <a:pt x="2005" y="1509"/>
                    </a:lnTo>
                    <a:lnTo>
                      <a:pt x="2005" y="1151"/>
                    </a:lnTo>
                    <a:close/>
                    <a:moveTo>
                      <a:pt x="2785" y="1151"/>
                    </a:moveTo>
                    <a:lnTo>
                      <a:pt x="2785" y="1509"/>
                    </a:lnTo>
                    <a:lnTo>
                      <a:pt x="2432" y="1509"/>
                    </a:lnTo>
                    <a:lnTo>
                      <a:pt x="2432" y="1151"/>
                    </a:lnTo>
                    <a:close/>
                    <a:moveTo>
                      <a:pt x="3212" y="1151"/>
                    </a:moveTo>
                    <a:lnTo>
                      <a:pt x="3212" y="1509"/>
                    </a:lnTo>
                    <a:lnTo>
                      <a:pt x="2859" y="1509"/>
                    </a:lnTo>
                    <a:lnTo>
                      <a:pt x="2859" y="1151"/>
                    </a:lnTo>
                    <a:close/>
                    <a:moveTo>
                      <a:pt x="3639" y="1151"/>
                    </a:moveTo>
                    <a:lnTo>
                      <a:pt x="3639" y="1509"/>
                    </a:lnTo>
                    <a:lnTo>
                      <a:pt x="3286" y="1509"/>
                    </a:lnTo>
                    <a:lnTo>
                      <a:pt x="3286" y="1151"/>
                    </a:lnTo>
                    <a:close/>
                    <a:moveTo>
                      <a:pt x="4066" y="1151"/>
                    </a:moveTo>
                    <a:lnTo>
                      <a:pt x="4066" y="1509"/>
                    </a:lnTo>
                    <a:lnTo>
                      <a:pt x="3713" y="1509"/>
                    </a:lnTo>
                    <a:lnTo>
                      <a:pt x="3713" y="1151"/>
                    </a:lnTo>
                    <a:close/>
                    <a:moveTo>
                      <a:pt x="4494" y="1151"/>
                    </a:moveTo>
                    <a:lnTo>
                      <a:pt x="4494" y="1509"/>
                    </a:lnTo>
                    <a:lnTo>
                      <a:pt x="4140" y="1509"/>
                    </a:lnTo>
                    <a:lnTo>
                      <a:pt x="4140" y="1151"/>
                    </a:lnTo>
                    <a:close/>
                    <a:moveTo>
                      <a:pt x="4921" y="1151"/>
                    </a:moveTo>
                    <a:lnTo>
                      <a:pt x="4921" y="1509"/>
                    </a:lnTo>
                    <a:lnTo>
                      <a:pt x="4568" y="1509"/>
                    </a:lnTo>
                    <a:lnTo>
                      <a:pt x="4568" y="1151"/>
                    </a:lnTo>
                    <a:close/>
                    <a:moveTo>
                      <a:pt x="5348" y="1151"/>
                    </a:moveTo>
                    <a:lnTo>
                      <a:pt x="5348" y="1509"/>
                    </a:lnTo>
                    <a:lnTo>
                      <a:pt x="4995" y="1509"/>
                    </a:lnTo>
                    <a:lnTo>
                      <a:pt x="4995" y="1151"/>
                    </a:lnTo>
                    <a:close/>
                    <a:moveTo>
                      <a:pt x="5775" y="1151"/>
                    </a:moveTo>
                    <a:lnTo>
                      <a:pt x="5775" y="1509"/>
                    </a:lnTo>
                    <a:lnTo>
                      <a:pt x="5422" y="1509"/>
                    </a:lnTo>
                    <a:lnTo>
                      <a:pt x="5422" y="1151"/>
                    </a:lnTo>
                    <a:close/>
                    <a:moveTo>
                      <a:pt x="6202" y="1151"/>
                    </a:moveTo>
                    <a:lnTo>
                      <a:pt x="6202" y="1509"/>
                    </a:lnTo>
                    <a:lnTo>
                      <a:pt x="5849" y="1509"/>
                    </a:lnTo>
                    <a:lnTo>
                      <a:pt x="5849" y="1151"/>
                    </a:lnTo>
                    <a:close/>
                    <a:moveTo>
                      <a:pt x="6629" y="1151"/>
                    </a:moveTo>
                    <a:lnTo>
                      <a:pt x="6629" y="1509"/>
                    </a:lnTo>
                    <a:lnTo>
                      <a:pt x="6276" y="1509"/>
                    </a:lnTo>
                    <a:lnTo>
                      <a:pt x="6276" y="1151"/>
                    </a:lnTo>
                    <a:close/>
                    <a:moveTo>
                      <a:pt x="7056" y="1151"/>
                    </a:moveTo>
                    <a:lnTo>
                      <a:pt x="7056" y="1509"/>
                    </a:lnTo>
                    <a:lnTo>
                      <a:pt x="6703" y="1509"/>
                    </a:lnTo>
                    <a:lnTo>
                      <a:pt x="6703" y="1151"/>
                    </a:lnTo>
                    <a:close/>
                    <a:moveTo>
                      <a:pt x="7484" y="1151"/>
                    </a:moveTo>
                    <a:lnTo>
                      <a:pt x="7484" y="1509"/>
                    </a:lnTo>
                    <a:lnTo>
                      <a:pt x="7130" y="1509"/>
                    </a:lnTo>
                    <a:lnTo>
                      <a:pt x="7130" y="1151"/>
                    </a:lnTo>
                    <a:close/>
                    <a:moveTo>
                      <a:pt x="7911" y="1151"/>
                    </a:moveTo>
                    <a:lnTo>
                      <a:pt x="7911" y="1509"/>
                    </a:lnTo>
                    <a:lnTo>
                      <a:pt x="7558" y="1509"/>
                    </a:lnTo>
                    <a:lnTo>
                      <a:pt x="7558" y="1151"/>
                    </a:lnTo>
                    <a:close/>
                    <a:moveTo>
                      <a:pt x="8338" y="1151"/>
                    </a:moveTo>
                    <a:lnTo>
                      <a:pt x="8338" y="1509"/>
                    </a:lnTo>
                    <a:lnTo>
                      <a:pt x="7985" y="1509"/>
                    </a:lnTo>
                    <a:lnTo>
                      <a:pt x="7985" y="1151"/>
                    </a:lnTo>
                    <a:close/>
                    <a:moveTo>
                      <a:pt x="8765" y="1151"/>
                    </a:moveTo>
                    <a:lnTo>
                      <a:pt x="8765" y="1509"/>
                    </a:lnTo>
                    <a:lnTo>
                      <a:pt x="8412" y="1509"/>
                    </a:lnTo>
                    <a:lnTo>
                      <a:pt x="8412" y="1151"/>
                    </a:lnTo>
                    <a:close/>
                    <a:moveTo>
                      <a:pt x="9192" y="1151"/>
                    </a:moveTo>
                    <a:lnTo>
                      <a:pt x="9192" y="1509"/>
                    </a:lnTo>
                    <a:lnTo>
                      <a:pt x="8839" y="1509"/>
                    </a:lnTo>
                    <a:lnTo>
                      <a:pt x="8839" y="1151"/>
                    </a:lnTo>
                    <a:close/>
                    <a:moveTo>
                      <a:pt x="9619" y="1151"/>
                    </a:moveTo>
                    <a:lnTo>
                      <a:pt x="9619" y="1509"/>
                    </a:lnTo>
                    <a:lnTo>
                      <a:pt x="9266" y="1509"/>
                    </a:lnTo>
                    <a:lnTo>
                      <a:pt x="9266" y="1151"/>
                    </a:lnTo>
                    <a:close/>
                    <a:moveTo>
                      <a:pt x="10046" y="1151"/>
                    </a:moveTo>
                    <a:lnTo>
                      <a:pt x="10046" y="1509"/>
                    </a:lnTo>
                    <a:lnTo>
                      <a:pt x="9693" y="1509"/>
                    </a:lnTo>
                    <a:lnTo>
                      <a:pt x="9693" y="1151"/>
                    </a:lnTo>
                    <a:close/>
                    <a:moveTo>
                      <a:pt x="10474" y="1151"/>
                    </a:moveTo>
                    <a:lnTo>
                      <a:pt x="10474" y="1509"/>
                    </a:lnTo>
                    <a:lnTo>
                      <a:pt x="10120" y="1509"/>
                    </a:lnTo>
                    <a:lnTo>
                      <a:pt x="10120" y="1151"/>
                    </a:lnTo>
                    <a:close/>
                    <a:moveTo>
                      <a:pt x="10901" y="1151"/>
                    </a:moveTo>
                    <a:lnTo>
                      <a:pt x="10901" y="1509"/>
                    </a:lnTo>
                    <a:lnTo>
                      <a:pt x="10548" y="1509"/>
                    </a:lnTo>
                    <a:lnTo>
                      <a:pt x="10548" y="1151"/>
                    </a:lnTo>
                    <a:close/>
                    <a:moveTo>
                      <a:pt x="11328" y="1151"/>
                    </a:moveTo>
                    <a:lnTo>
                      <a:pt x="11328" y="1509"/>
                    </a:lnTo>
                    <a:lnTo>
                      <a:pt x="10975" y="1509"/>
                    </a:lnTo>
                    <a:lnTo>
                      <a:pt x="10975" y="1151"/>
                    </a:lnTo>
                    <a:close/>
                    <a:moveTo>
                      <a:pt x="11755" y="1151"/>
                    </a:moveTo>
                    <a:lnTo>
                      <a:pt x="11755" y="1509"/>
                    </a:lnTo>
                    <a:lnTo>
                      <a:pt x="11402" y="1509"/>
                    </a:lnTo>
                    <a:lnTo>
                      <a:pt x="11402" y="1151"/>
                    </a:lnTo>
                    <a:close/>
                    <a:moveTo>
                      <a:pt x="649" y="1578"/>
                    </a:moveTo>
                    <a:lnTo>
                      <a:pt x="649" y="1937"/>
                    </a:lnTo>
                    <a:lnTo>
                      <a:pt x="296" y="1937"/>
                    </a:lnTo>
                    <a:lnTo>
                      <a:pt x="296" y="1578"/>
                    </a:lnTo>
                    <a:close/>
                    <a:moveTo>
                      <a:pt x="1076" y="1578"/>
                    </a:moveTo>
                    <a:lnTo>
                      <a:pt x="1076" y="1937"/>
                    </a:lnTo>
                    <a:lnTo>
                      <a:pt x="723" y="1937"/>
                    </a:lnTo>
                    <a:lnTo>
                      <a:pt x="723" y="1578"/>
                    </a:lnTo>
                    <a:close/>
                    <a:moveTo>
                      <a:pt x="1504" y="1578"/>
                    </a:moveTo>
                    <a:lnTo>
                      <a:pt x="1504" y="1937"/>
                    </a:lnTo>
                    <a:lnTo>
                      <a:pt x="1151" y="1937"/>
                    </a:lnTo>
                    <a:lnTo>
                      <a:pt x="1151" y="1578"/>
                    </a:lnTo>
                    <a:close/>
                    <a:moveTo>
                      <a:pt x="1931" y="1578"/>
                    </a:moveTo>
                    <a:lnTo>
                      <a:pt x="1931" y="1937"/>
                    </a:lnTo>
                    <a:lnTo>
                      <a:pt x="1578" y="1937"/>
                    </a:lnTo>
                    <a:lnTo>
                      <a:pt x="1578" y="1578"/>
                    </a:lnTo>
                    <a:close/>
                    <a:moveTo>
                      <a:pt x="2358" y="1578"/>
                    </a:moveTo>
                    <a:lnTo>
                      <a:pt x="2358" y="1937"/>
                    </a:lnTo>
                    <a:lnTo>
                      <a:pt x="2005" y="1937"/>
                    </a:lnTo>
                    <a:lnTo>
                      <a:pt x="2005" y="1578"/>
                    </a:lnTo>
                    <a:close/>
                    <a:moveTo>
                      <a:pt x="2785" y="1578"/>
                    </a:moveTo>
                    <a:lnTo>
                      <a:pt x="2785" y="1937"/>
                    </a:lnTo>
                    <a:lnTo>
                      <a:pt x="2432" y="1937"/>
                    </a:lnTo>
                    <a:lnTo>
                      <a:pt x="2432" y="1578"/>
                    </a:lnTo>
                    <a:close/>
                    <a:moveTo>
                      <a:pt x="3212" y="1578"/>
                    </a:moveTo>
                    <a:lnTo>
                      <a:pt x="3212" y="1937"/>
                    </a:lnTo>
                    <a:lnTo>
                      <a:pt x="2859" y="1937"/>
                    </a:lnTo>
                    <a:lnTo>
                      <a:pt x="2859" y="1578"/>
                    </a:lnTo>
                    <a:close/>
                    <a:moveTo>
                      <a:pt x="3639" y="1578"/>
                    </a:moveTo>
                    <a:lnTo>
                      <a:pt x="3639" y="1937"/>
                    </a:lnTo>
                    <a:lnTo>
                      <a:pt x="3286" y="1937"/>
                    </a:lnTo>
                    <a:lnTo>
                      <a:pt x="3286" y="1578"/>
                    </a:lnTo>
                    <a:close/>
                    <a:moveTo>
                      <a:pt x="4066" y="1578"/>
                    </a:moveTo>
                    <a:lnTo>
                      <a:pt x="4066" y="1937"/>
                    </a:lnTo>
                    <a:lnTo>
                      <a:pt x="3713" y="1937"/>
                    </a:lnTo>
                    <a:lnTo>
                      <a:pt x="3713" y="1578"/>
                    </a:lnTo>
                    <a:close/>
                    <a:moveTo>
                      <a:pt x="4494" y="1578"/>
                    </a:moveTo>
                    <a:lnTo>
                      <a:pt x="4494" y="1937"/>
                    </a:lnTo>
                    <a:lnTo>
                      <a:pt x="4140" y="1937"/>
                    </a:lnTo>
                    <a:lnTo>
                      <a:pt x="4140" y="1578"/>
                    </a:lnTo>
                    <a:close/>
                    <a:moveTo>
                      <a:pt x="4921" y="1578"/>
                    </a:moveTo>
                    <a:lnTo>
                      <a:pt x="4921" y="1937"/>
                    </a:lnTo>
                    <a:lnTo>
                      <a:pt x="4568" y="1937"/>
                    </a:lnTo>
                    <a:lnTo>
                      <a:pt x="4568" y="1578"/>
                    </a:lnTo>
                    <a:close/>
                    <a:moveTo>
                      <a:pt x="5348" y="1578"/>
                    </a:moveTo>
                    <a:lnTo>
                      <a:pt x="5348" y="1937"/>
                    </a:lnTo>
                    <a:lnTo>
                      <a:pt x="4995" y="1937"/>
                    </a:lnTo>
                    <a:lnTo>
                      <a:pt x="4995" y="1578"/>
                    </a:lnTo>
                    <a:close/>
                    <a:moveTo>
                      <a:pt x="5775" y="1578"/>
                    </a:moveTo>
                    <a:lnTo>
                      <a:pt x="5775" y="1937"/>
                    </a:lnTo>
                    <a:lnTo>
                      <a:pt x="5422" y="1937"/>
                    </a:lnTo>
                    <a:lnTo>
                      <a:pt x="5422" y="1578"/>
                    </a:lnTo>
                    <a:close/>
                    <a:moveTo>
                      <a:pt x="6202" y="1578"/>
                    </a:moveTo>
                    <a:lnTo>
                      <a:pt x="6202" y="1937"/>
                    </a:lnTo>
                    <a:lnTo>
                      <a:pt x="5849" y="1937"/>
                    </a:lnTo>
                    <a:lnTo>
                      <a:pt x="5849" y="1578"/>
                    </a:lnTo>
                    <a:close/>
                    <a:moveTo>
                      <a:pt x="6629" y="1578"/>
                    </a:moveTo>
                    <a:lnTo>
                      <a:pt x="6629" y="1937"/>
                    </a:lnTo>
                    <a:lnTo>
                      <a:pt x="6276" y="1937"/>
                    </a:lnTo>
                    <a:lnTo>
                      <a:pt x="6276" y="1578"/>
                    </a:lnTo>
                    <a:close/>
                    <a:moveTo>
                      <a:pt x="7056" y="1578"/>
                    </a:moveTo>
                    <a:lnTo>
                      <a:pt x="7056" y="1937"/>
                    </a:lnTo>
                    <a:lnTo>
                      <a:pt x="6703" y="1937"/>
                    </a:lnTo>
                    <a:lnTo>
                      <a:pt x="6703" y="1578"/>
                    </a:lnTo>
                    <a:close/>
                    <a:moveTo>
                      <a:pt x="7484" y="1578"/>
                    </a:moveTo>
                    <a:lnTo>
                      <a:pt x="7484" y="1937"/>
                    </a:lnTo>
                    <a:lnTo>
                      <a:pt x="7130" y="1937"/>
                    </a:lnTo>
                    <a:lnTo>
                      <a:pt x="7130" y="1578"/>
                    </a:lnTo>
                    <a:close/>
                    <a:moveTo>
                      <a:pt x="7911" y="1578"/>
                    </a:moveTo>
                    <a:lnTo>
                      <a:pt x="7911" y="1937"/>
                    </a:lnTo>
                    <a:lnTo>
                      <a:pt x="7558" y="1937"/>
                    </a:lnTo>
                    <a:lnTo>
                      <a:pt x="7558" y="1578"/>
                    </a:lnTo>
                    <a:close/>
                    <a:moveTo>
                      <a:pt x="8338" y="1578"/>
                    </a:moveTo>
                    <a:lnTo>
                      <a:pt x="8338" y="1937"/>
                    </a:lnTo>
                    <a:lnTo>
                      <a:pt x="7985" y="1937"/>
                    </a:lnTo>
                    <a:lnTo>
                      <a:pt x="7985" y="1578"/>
                    </a:lnTo>
                    <a:close/>
                    <a:moveTo>
                      <a:pt x="8765" y="1578"/>
                    </a:moveTo>
                    <a:lnTo>
                      <a:pt x="8765" y="1937"/>
                    </a:lnTo>
                    <a:lnTo>
                      <a:pt x="8412" y="1937"/>
                    </a:lnTo>
                    <a:lnTo>
                      <a:pt x="8412" y="1578"/>
                    </a:lnTo>
                    <a:close/>
                    <a:moveTo>
                      <a:pt x="9192" y="1578"/>
                    </a:moveTo>
                    <a:lnTo>
                      <a:pt x="9192" y="1937"/>
                    </a:lnTo>
                    <a:lnTo>
                      <a:pt x="8839" y="1937"/>
                    </a:lnTo>
                    <a:lnTo>
                      <a:pt x="8839" y="1578"/>
                    </a:lnTo>
                    <a:close/>
                    <a:moveTo>
                      <a:pt x="9619" y="1578"/>
                    </a:moveTo>
                    <a:lnTo>
                      <a:pt x="9619" y="1937"/>
                    </a:lnTo>
                    <a:lnTo>
                      <a:pt x="9266" y="1937"/>
                    </a:lnTo>
                    <a:lnTo>
                      <a:pt x="9266" y="1578"/>
                    </a:lnTo>
                    <a:close/>
                    <a:moveTo>
                      <a:pt x="10046" y="1578"/>
                    </a:moveTo>
                    <a:lnTo>
                      <a:pt x="10046" y="1937"/>
                    </a:lnTo>
                    <a:lnTo>
                      <a:pt x="9693" y="1937"/>
                    </a:lnTo>
                    <a:lnTo>
                      <a:pt x="9693" y="1578"/>
                    </a:lnTo>
                    <a:close/>
                    <a:moveTo>
                      <a:pt x="10474" y="1578"/>
                    </a:moveTo>
                    <a:lnTo>
                      <a:pt x="10474" y="1937"/>
                    </a:lnTo>
                    <a:lnTo>
                      <a:pt x="10120" y="1937"/>
                    </a:lnTo>
                    <a:lnTo>
                      <a:pt x="10120" y="1578"/>
                    </a:lnTo>
                    <a:close/>
                    <a:moveTo>
                      <a:pt x="10901" y="1578"/>
                    </a:moveTo>
                    <a:lnTo>
                      <a:pt x="10901" y="1937"/>
                    </a:lnTo>
                    <a:lnTo>
                      <a:pt x="10548" y="1937"/>
                    </a:lnTo>
                    <a:lnTo>
                      <a:pt x="10548" y="1578"/>
                    </a:lnTo>
                    <a:close/>
                    <a:moveTo>
                      <a:pt x="11328" y="1578"/>
                    </a:moveTo>
                    <a:lnTo>
                      <a:pt x="11328" y="1937"/>
                    </a:lnTo>
                    <a:lnTo>
                      <a:pt x="10975" y="1937"/>
                    </a:lnTo>
                    <a:lnTo>
                      <a:pt x="10975" y="1578"/>
                    </a:lnTo>
                    <a:close/>
                    <a:moveTo>
                      <a:pt x="11755" y="1578"/>
                    </a:moveTo>
                    <a:lnTo>
                      <a:pt x="11755" y="1937"/>
                    </a:lnTo>
                    <a:lnTo>
                      <a:pt x="11402" y="1937"/>
                    </a:lnTo>
                    <a:lnTo>
                      <a:pt x="11402" y="1578"/>
                    </a:lnTo>
                    <a:close/>
                    <a:moveTo>
                      <a:pt x="649" y="2005"/>
                    </a:moveTo>
                    <a:lnTo>
                      <a:pt x="649" y="2364"/>
                    </a:lnTo>
                    <a:lnTo>
                      <a:pt x="296" y="2364"/>
                    </a:lnTo>
                    <a:lnTo>
                      <a:pt x="296" y="2005"/>
                    </a:lnTo>
                    <a:close/>
                    <a:moveTo>
                      <a:pt x="1076" y="2005"/>
                    </a:moveTo>
                    <a:lnTo>
                      <a:pt x="1076" y="2364"/>
                    </a:lnTo>
                    <a:lnTo>
                      <a:pt x="723" y="2364"/>
                    </a:lnTo>
                    <a:lnTo>
                      <a:pt x="723" y="2005"/>
                    </a:lnTo>
                    <a:close/>
                    <a:moveTo>
                      <a:pt x="1504" y="2005"/>
                    </a:moveTo>
                    <a:lnTo>
                      <a:pt x="1504" y="2364"/>
                    </a:lnTo>
                    <a:lnTo>
                      <a:pt x="1151" y="2364"/>
                    </a:lnTo>
                    <a:lnTo>
                      <a:pt x="1151" y="2005"/>
                    </a:lnTo>
                    <a:close/>
                    <a:moveTo>
                      <a:pt x="1931" y="2005"/>
                    </a:moveTo>
                    <a:lnTo>
                      <a:pt x="1931" y="2364"/>
                    </a:lnTo>
                    <a:lnTo>
                      <a:pt x="1578" y="2364"/>
                    </a:lnTo>
                    <a:lnTo>
                      <a:pt x="1578" y="2005"/>
                    </a:lnTo>
                    <a:close/>
                    <a:moveTo>
                      <a:pt x="2358" y="2005"/>
                    </a:moveTo>
                    <a:lnTo>
                      <a:pt x="2358" y="2364"/>
                    </a:lnTo>
                    <a:lnTo>
                      <a:pt x="2005" y="2364"/>
                    </a:lnTo>
                    <a:lnTo>
                      <a:pt x="2005" y="2005"/>
                    </a:lnTo>
                    <a:close/>
                    <a:moveTo>
                      <a:pt x="2785" y="2005"/>
                    </a:moveTo>
                    <a:lnTo>
                      <a:pt x="2785" y="2364"/>
                    </a:lnTo>
                    <a:lnTo>
                      <a:pt x="2432" y="2364"/>
                    </a:lnTo>
                    <a:lnTo>
                      <a:pt x="2432" y="2005"/>
                    </a:lnTo>
                    <a:close/>
                    <a:moveTo>
                      <a:pt x="3212" y="2005"/>
                    </a:moveTo>
                    <a:lnTo>
                      <a:pt x="3212" y="2364"/>
                    </a:lnTo>
                    <a:lnTo>
                      <a:pt x="2859" y="2364"/>
                    </a:lnTo>
                    <a:lnTo>
                      <a:pt x="2859" y="2005"/>
                    </a:lnTo>
                    <a:close/>
                    <a:moveTo>
                      <a:pt x="3639" y="2005"/>
                    </a:moveTo>
                    <a:lnTo>
                      <a:pt x="3639" y="2364"/>
                    </a:lnTo>
                    <a:lnTo>
                      <a:pt x="3286" y="2364"/>
                    </a:lnTo>
                    <a:lnTo>
                      <a:pt x="3286" y="2005"/>
                    </a:lnTo>
                    <a:close/>
                    <a:moveTo>
                      <a:pt x="4066" y="2005"/>
                    </a:moveTo>
                    <a:lnTo>
                      <a:pt x="4066" y="2364"/>
                    </a:lnTo>
                    <a:lnTo>
                      <a:pt x="3713" y="2364"/>
                    </a:lnTo>
                    <a:lnTo>
                      <a:pt x="3713" y="2005"/>
                    </a:lnTo>
                    <a:close/>
                    <a:moveTo>
                      <a:pt x="4494" y="2005"/>
                    </a:moveTo>
                    <a:lnTo>
                      <a:pt x="4494" y="2364"/>
                    </a:lnTo>
                    <a:lnTo>
                      <a:pt x="4140" y="2364"/>
                    </a:lnTo>
                    <a:lnTo>
                      <a:pt x="4140" y="2005"/>
                    </a:lnTo>
                    <a:close/>
                    <a:moveTo>
                      <a:pt x="4921" y="2005"/>
                    </a:moveTo>
                    <a:lnTo>
                      <a:pt x="4921" y="2364"/>
                    </a:lnTo>
                    <a:lnTo>
                      <a:pt x="4568" y="2364"/>
                    </a:lnTo>
                    <a:lnTo>
                      <a:pt x="4568" y="2005"/>
                    </a:lnTo>
                    <a:close/>
                    <a:moveTo>
                      <a:pt x="5348" y="2005"/>
                    </a:moveTo>
                    <a:lnTo>
                      <a:pt x="5348" y="2364"/>
                    </a:lnTo>
                    <a:lnTo>
                      <a:pt x="4995" y="2364"/>
                    </a:lnTo>
                    <a:lnTo>
                      <a:pt x="4995" y="2005"/>
                    </a:lnTo>
                    <a:close/>
                    <a:moveTo>
                      <a:pt x="5775" y="2005"/>
                    </a:moveTo>
                    <a:lnTo>
                      <a:pt x="5775" y="2364"/>
                    </a:lnTo>
                    <a:lnTo>
                      <a:pt x="5422" y="2364"/>
                    </a:lnTo>
                    <a:lnTo>
                      <a:pt x="5422" y="2005"/>
                    </a:lnTo>
                    <a:close/>
                    <a:moveTo>
                      <a:pt x="6202" y="2005"/>
                    </a:moveTo>
                    <a:lnTo>
                      <a:pt x="6202" y="2364"/>
                    </a:lnTo>
                    <a:lnTo>
                      <a:pt x="5849" y="2364"/>
                    </a:lnTo>
                    <a:lnTo>
                      <a:pt x="5849" y="2005"/>
                    </a:lnTo>
                    <a:close/>
                    <a:moveTo>
                      <a:pt x="6629" y="2005"/>
                    </a:moveTo>
                    <a:lnTo>
                      <a:pt x="6629" y="2364"/>
                    </a:lnTo>
                    <a:lnTo>
                      <a:pt x="6276" y="2364"/>
                    </a:lnTo>
                    <a:lnTo>
                      <a:pt x="6276" y="2005"/>
                    </a:lnTo>
                    <a:close/>
                    <a:moveTo>
                      <a:pt x="7056" y="2005"/>
                    </a:moveTo>
                    <a:lnTo>
                      <a:pt x="7056" y="2364"/>
                    </a:lnTo>
                    <a:lnTo>
                      <a:pt x="6703" y="2364"/>
                    </a:lnTo>
                    <a:lnTo>
                      <a:pt x="6703" y="2005"/>
                    </a:lnTo>
                    <a:close/>
                    <a:moveTo>
                      <a:pt x="7484" y="2005"/>
                    </a:moveTo>
                    <a:lnTo>
                      <a:pt x="7484" y="2364"/>
                    </a:lnTo>
                    <a:lnTo>
                      <a:pt x="7130" y="2364"/>
                    </a:lnTo>
                    <a:lnTo>
                      <a:pt x="7130" y="2005"/>
                    </a:lnTo>
                    <a:close/>
                    <a:moveTo>
                      <a:pt x="7911" y="2005"/>
                    </a:moveTo>
                    <a:lnTo>
                      <a:pt x="7911" y="2364"/>
                    </a:lnTo>
                    <a:lnTo>
                      <a:pt x="7558" y="2364"/>
                    </a:lnTo>
                    <a:lnTo>
                      <a:pt x="7558" y="2005"/>
                    </a:lnTo>
                    <a:close/>
                    <a:moveTo>
                      <a:pt x="8338" y="2005"/>
                    </a:moveTo>
                    <a:lnTo>
                      <a:pt x="8338" y="2364"/>
                    </a:lnTo>
                    <a:lnTo>
                      <a:pt x="7985" y="2364"/>
                    </a:lnTo>
                    <a:lnTo>
                      <a:pt x="7985" y="2005"/>
                    </a:lnTo>
                    <a:close/>
                    <a:moveTo>
                      <a:pt x="8765" y="2005"/>
                    </a:moveTo>
                    <a:lnTo>
                      <a:pt x="8765" y="2364"/>
                    </a:lnTo>
                    <a:lnTo>
                      <a:pt x="8412" y="2364"/>
                    </a:lnTo>
                    <a:lnTo>
                      <a:pt x="8412" y="2005"/>
                    </a:lnTo>
                    <a:close/>
                    <a:moveTo>
                      <a:pt x="9192" y="2005"/>
                    </a:moveTo>
                    <a:lnTo>
                      <a:pt x="9192" y="2364"/>
                    </a:lnTo>
                    <a:lnTo>
                      <a:pt x="8839" y="2364"/>
                    </a:lnTo>
                    <a:lnTo>
                      <a:pt x="8839" y="2005"/>
                    </a:lnTo>
                    <a:close/>
                    <a:moveTo>
                      <a:pt x="9619" y="2005"/>
                    </a:moveTo>
                    <a:lnTo>
                      <a:pt x="9619" y="2364"/>
                    </a:lnTo>
                    <a:lnTo>
                      <a:pt x="9266" y="2364"/>
                    </a:lnTo>
                    <a:lnTo>
                      <a:pt x="9266" y="2005"/>
                    </a:lnTo>
                    <a:close/>
                    <a:moveTo>
                      <a:pt x="10046" y="2005"/>
                    </a:moveTo>
                    <a:lnTo>
                      <a:pt x="10046" y="2364"/>
                    </a:lnTo>
                    <a:lnTo>
                      <a:pt x="9693" y="2364"/>
                    </a:lnTo>
                    <a:lnTo>
                      <a:pt x="9693" y="2005"/>
                    </a:lnTo>
                    <a:close/>
                    <a:moveTo>
                      <a:pt x="10474" y="2005"/>
                    </a:moveTo>
                    <a:lnTo>
                      <a:pt x="10474" y="2364"/>
                    </a:lnTo>
                    <a:lnTo>
                      <a:pt x="10120" y="2364"/>
                    </a:lnTo>
                    <a:lnTo>
                      <a:pt x="10120" y="2005"/>
                    </a:lnTo>
                    <a:close/>
                    <a:moveTo>
                      <a:pt x="10901" y="2005"/>
                    </a:moveTo>
                    <a:lnTo>
                      <a:pt x="10901" y="2364"/>
                    </a:lnTo>
                    <a:lnTo>
                      <a:pt x="10548" y="2364"/>
                    </a:lnTo>
                    <a:lnTo>
                      <a:pt x="10548" y="2005"/>
                    </a:lnTo>
                    <a:close/>
                    <a:moveTo>
                      <a:pt x="11328" y="2005"/>
                    </a:moveTo>
                    <a:lnTo>
                      <a:pt x="11328" y="2364"/>
                    </a:lnTo>
                    <a:lnTo>
                      <a:pt x="10975" y="2364"/>
                    </a:lnTo>
                    <a:lnTo>
                      <a:pt x="10975" y="2005"/>
                    </a:lnTo>
                    <a:close/>
                    <a:moveTo>
                      <a:pt x="11755" y="2005"/>
                    </a:moveTo>
                    <a:lnTo>
                      <a:pt x="11755" y="2364"/>
                    </a:lnTo>
                    <a:lnTo>
                      <a:pt x="11402" y="2364"/>
                    </a:lnTo>
                    <a:lnTo>
                      <a:pt x="11402" y="2005"/>
                    </a:lnTo>
                    <a:close/>
                    <a:moveTo>
                      <a:pt x="649" y="2432"/>
                    </a:moveTo>
                    <a:lnTo>
                      <a:pt x="649" y="2791"/>
                    </a:lnTo>
                    <a:lnTo>
                      <a:pt x="296" y="2791"/>
                    </a:lnTo>
                    <a:lnTo>
                      <a:pt x="296" y="2432"/>
                    </a:lnTo>
                    <a:close/>
                    <a:moveTo>
                      <a:pt x="1076" y="2432"/>
                    </a:moveTo>
                    <a:lnTo>
                      <a:pt x="1076" y="2791"/>
                    </a:lnTo>
                    <a:lnTo>
                      <a:pt x="723" y="2791"/>
                    </a:lnTo>
                    <a:lnTo>
                      <a:pt x="723" y="2432"/>
                    </a:lnTo>
                    <a:close/>
                    <a:moveTo>
                      <a:pt x="1504" y="2432"/>
                    </a:moveTo>
                    <a:lnTo>
                      <a:pt x="1504" y="2791"/>
                    </a:lnTo>
                    <a:lnTo>
                      <a:pt x="1151" y="2791"/>
                    </a:lnTo>
                    <a:lnTo>
                      <a:pt x="1151" y="2432"/>
                    </a:lnTo>
                    <a:close/>
                    <a:moveTo>
                      <a:pt x="1931" y="2432"/>
                    </a:moveTo>
                    <a:lnTo>
                      <a:pt x="1931" y="2791"/>
                    </a:lnTo>
                    <a:lnTo>
                      <a:pt x="1578" y="2791"/>
                    </a:lnTo>
                    <a:lnTo>
                      <a:pt x="1578" y="2432"/>
                    </a:lnTo>
                    <a:close/>
                    <a:moveTo>
                      <a:pt x="2358" y="2432"/>
                    </a:moveTo>
                    <a:lnTo>
                      <a:pt x="2358" y="2791"/>
                    </a:lnTo>
                    <a:lnTo>
                      <a:pt x="2005" y="2791"/>
                    </a:lnTo>
                    <a:lnTo>
                      <a:pt x="2005" y="2432"/>
                    </a:lnTo>
                    <a:close/>
                    <a:moveTo>
                      <a:pt x="2785" y="2432"/>
                    </a:moveTo>
                    <a:lnTo>
                      <a:pt x="2785" y="2791"/>
                    </a:lnTo>
                    <a:lnTo>
                      <a:pt x="2432" y="2791"/>
                    </a:lnTo>
                    <a:lnTo>
                      <a:pt x="2432" y="2432"/>
                    </a:lnTo>
                    <a:close/>
                    <a:moveTo>
                      <a:pt x="3212" y="2432"/>
                    </a:moveTo>
                    <a:lnTo>
                      <a:pt x="3212" y="2791"/>
                    </a:lnTo>
                    <a:lnTo>
                      <a:pt x="2859" y="2791"/>
                    </a:lnTo>
                    <a:lnTo>
                      <a:pt x="2859" y="2432"/>
                    </a:lnTo>
                    <a:close/>
                    <a:moveTo>
                      <a:pt x="3639" y="2432"/>
                    </a:moveTo>
                    <a:lnTo>
                      <a:pt x="3639" y="2791"/>
                    </a:lnTo>
                    <a:lnTo>
                      <a:pt x="3286" y="2791"/>
                    </a:lnTo>
                    <a:lnTo>
                      <a:pt x="3286" y="2432"/>
                    </a:lnTo>
                    <a:close/>
                    <a:moveTo>
                      <a:pt x="4066" y="2432"/>
                    </a:moveTo>
                    <a:lnTo>
                      <a:pt x="4066" y="2791"/>
                    </a:lnTo>
                    <a:lnTo>
                      <a:pt x="3713" y="2791"/>
                    </a:lnTo>
                    <a:lnTo>
                      <a:pt x="3713" y="2432"/>
                    </a:lnTo>
                    <a:close/>
                    <a:moveTo>
                      <a:pt x="4494" y="2432"/>
                    </a:moveTo>
                    <a:lnTo>
                      <a:pt x="4494" y="2791"/>
                    </a:lnTo>
                    <a:lnTo>
                      <a:pt x="4140" y="2791"/>
                    </a:lnTo>
                    <a:lnTo>
                      <a:pt x="4140" y="2432"/>
                    </a:lnTo>
                    <a:close/>
                    <a:moveTo>
                      <a:pt x="4921" y="2432"/>
                    </a:moveTo>
                    <a:lnTo>
                      <a:pt x="4921" y="2791"/>
                    </a:lnTo>
                    <a:lnTo>
                      <a:pt x="4568" y="2791"/>
                    </a:lnTo>
                    <a:lnTo>
                      <a:pt x="4568" y="2432"/>
                    </a:lnTo>
                    <a:close/>
                    <a:moveTo>
                      <a:pt x="5348" y="2432"/>
                    </a:moveTo>
                    <a:lnTo>
                      <a:pt x="5348" y="2791"/>
                    </a:lnTo>
                    <a:lnTo>
                      <a:pt x="4995" y="2791"/>
                    </a:lnTo>
                    <a:lnTo>
                      <a:pt x="4995" y="2432"/>
                    </a:lnTo>
                    <a:close/>
                    <a:moveTo>
                      <a:pt x="5775" y="2432"/>
                    </a:moveTo>
                    <a:lnTo>
                      <a:pt x="5775" y="2791"/>
                    </a:lnTo>
                    <a:lnTo>
                      <a:pt x="5422" y="2791"/>
                    </a:lnTo>
                    <a:lnTo>
                      <a:pt x="5422" y="2432"/>
                    </a:lnTo>
                    <a:close/>
                    <a:moveTo>
                      <a:pt x="6202" y="2432"/>
                    </a:moveTo>
                    <a:lnTo>
                      <a:pt x="6202" y="2791"/>
                    </a:lnTo>
                    <a:lnTo>
                      <a:pt x="5849" y="2791"/>
                    </a:lnTo>
                    <a:lnTo>
                      <a:pt x="5849" y="2432"/>
                    </a:lnTo>
                    <a:close/>
                    <a:moveTo>
                      <a:pt x="6629" y="2432"/>
                    </a:moveTo>
                    <a:lnTo>
                      <a:pt x="6629" y="2791"/>
                    </a:lnTo>
                    <a:lnTo>
                      <a:pt x="6276" y="2791"/>
                    </a:lnTo>
                    <a:lnTo>
                      <a:pt x="6276" y="2432"/>
                    </a:lnTo>
                    <a:close/>
                    <a:moveTo>
                      <a:pt x="7056" y="2432"/>
                    </a:moveTo>
                    <a:lnTo>
                      <a:pt x="7056" y="2791"/>
                    </a:lnTo>
                    <a:lnTo>
                      <a:pt x="6703" y="2791"/>
                    </a:lnTo>
                    <a:lnTo>
                      <a:pt x="6703" y="2432"/>
                    </a:lnTo>
                    <a:close/>
                    <a:moveTo>
                      <a:pt x="7484" y="2432"/>
                    </a:moveTo>
                    <a:lnTo>
                      <a:pt x="7484" y="2791"/>
                    </a:lnTo>
                    <a:lnTo>
                      <a:pt x="7130" y="2791"/>
                    </a:lnTo>
                    <a:lnTo>
                      <a:pt x="7130" y="2432"/>
                    </a:lnTo>
                    <a:close/>
                    <a:moveTo>
                      <a:pt x="7911" y="2432"/>
                    </a:moveTo>
                    <a:lnTo>
                      <a:pt x="7911" y="2791"/>
                    </a:lnTo>
                    <a:lnTo>
                      <a:pt x="7558" y="2791"/>
                    </a:lnTo>
                    <a:lnTo>
                      <a:pt x="7558" y="2432"/>
                    </a:lnTo>
                    <a:close/>
                    <a:moveTo>
                      <a:pt x="8338" y="2432"/>
                    </a:moveTo>
                    <a:lnTo>
                      <a:pt x="8338" y="2791"/>
                    </a:lnTo>
                    <a:lnTo>
                      <a:pt x="7985" y="2791"/>
                    </a:lnTo>
                    <a:lnTo>
                      <a:pt x="7985" y="2432"/>
                    </a:lnTo>
                    <a:close/>
                    <a:moveTo>
                      <a:pt x="8765" y="2432"/>
                    </a:moveTo>
                    <a:lnTo>
                      <a:pt x="8765" y="2791"/>
                    </a:lnTo>
                    <a:lnTo>
                      <a:pt x="8412" y="2791"/>
                    </a:lnTo>
                    <a:lnTo>
                      <a:pt x="8412" y="2432"/>
                    </a:lnTo>
                    <a:close/>
                    <a:moveTo>
                      <a:pt x="9192" y="2432"/>
                    </a:moveTo>
                    <a:lnTo>
                      <a:pt x="9192" y="2791"/>
                    </a:lnTo>
                    <a:lnTo>
                      <a:pt x="8839" y="2791"/>
                    </a:lnTo>
                    <a:lnTo>
                      <a:pt x="8839" y="2432"/>
                    </a:lnTo>
                    <a:close/>
                    <a:moveTo>
                      <a:pt x="9619" y="2432"/>
                    </a:moveTo>
                    <a:lnTo>
                      <a:pt x="9619" y="2791"/>
                    </a:lnTo>
                    <a:lnTo>
                      <a:pt x="9266" y="2791"/>
                    </a:lnTo>
                    <a:lnTo>
                      <a:pt x="9266" y="2432"/>
                    </a:lnTo>
                    <a:close/>
                    <a:moveTo>
                      <a:pt x="10046" y="2432"/>
                    </a:moveTo>
                    <a:lnTo>
                      <a:pt x="10046" y="2791"/>
                    </a:lnTo>
                    <a:lnTo>
                      <a:pt x="9693" y="2791"/>
                    </a:lnTo>
                    <a:lnTo>
                      <a:pt x="9693" y="2432"/>
                    </a:lnTo>
                    <a:close/>
                    <a:moveTo>
                      <a:pt x="10474" y="2432"/>
                    </a:moveTo>
                    <a:lnTo>
                      <a:pt x="10474" y="2791"/>
                    </a:lnTo>
                    <a:lnTo>
                      <a:pt x="10120" y="2791"/>
                    </a:lnTo>
                    <a:lnTo>
                      <a:pt x="10120" y="2432"/>
                    </a:lnTo>
                    <a:close/>
                    <a:moveTo>
                      <a:pt x="10901" y="2432"/>
                    </a:moveTo>
                    <a:lnTo>
                      <a:pt x="10901" y="2791"/>
                    </a:lnTo>
                    <a:lnTo>
                      <a:pt x="10548" y="2791"/>
                    </a:lnTo>
                    <a:lnTo>
                      <a:pt x="10548" y="2432"/>
                    </a:lnTo>
                    <a:close/>
                    <a:moveTo>
                      <a:pt x="11328" y="2432"/>
                    </a:moveTo>
                    <a:lnTo>
                      <a:pt x="11328" y="2791"/>
                    </a:lnTo>
                    <a:lnTo>
                      <a:pt x="10975" y="2791"/>
                    </a:lnTo>
                    <a:lnTo>
                      <a:pt x="10975" y="2432"/>
                    </a:lnTo>
                    <a:close/>
                    <a:moveTo>
                      <a:pt x="11755" y="2432"/>
                    </a:moveTo>
                    <a:lnTo>
                      <a:pt x="11755" y="2791"/>
                    </a:lnTo>
                    <a:lnTo>
                      <a:pt x="11402" y="2791"/>
                    </a:lnTo>
                    <a:lnTo>
                      <a:pt x="11402" y="2432"/>
                    </a:lnTo>
                    <a:close/>
                    <a:moveTo>
                      <a:pt x="649" y="2859"/>
                    </a:moveTo>
                    <a:lnTo>
                      <a:pt x="649" y="3218"/>
                    </a:lnTo>
                    <a:lnTo>
                      <a:pt x="296" y="3218"/>
                    </a:lnTo>
                    <a:lnTo>
                      <a:pt x="296" y="2859"/>
                    </a:lnTo>
                    <a:close/>
                    <a:moveTo>
                      <a:pt x="1076" y="2859"/>
                    </a:moveTo>
                    <a:lnTo>
                      <a:pt x="1076" y="3218"/>
                    </a:lnTo>
                    <a:lnTo>
                      <a:pt x="723" y="3218"/>
                    </a:lnTo>
                    <a:lnTo>
                      <a:pt x="723" y="2859"/>
                    </a:lnTo>
                    <a:close/>
                    <a:moveTo>
                      <a:pt x="1504" y="2859"/>
                    </a:moveTo>
                    <a:lnTo>
                      <a:pt x="1504" y="3218"/>
                    </a:lnTo>
                    <a:lnTo>
                      <a:pt x="1151" y="3218"/>
                    </a:lnTo>
                    <a:lnTo>
                      <a:pt x="1151" y="2859"/>
                    </a:lnTo>
                    <a:close/>
                    <a:moveTo>
                      <a:pt x="1931" y="2859"/>
                    </a:moveTo>
                    <a:lnTo>
                      <a:pt x="1931" y="3218"/>
                    </a:lnTo>
                    <a:lnTo>
                      <a:pt x="1578" y="3218"/>
                    </a:lnTo>
                    <a:lnTo>
                      <a:pt x="1578" y="2859"/>
                    </a:lnTo>
                    <a:close/>
                    <a:moveTo>
                      <a:pt x="2358" y="2859"/>
                    </a:moveTo>
                    <a:lnTo>
                      <a:pt x="2358" y="3218"/>
                    </a:lnTo>
                    <a:lnTo>
                      <a:pt x="2005" y="3218"/>
                    </a:lnTo>
                    <a:lnTo>
                      <a:pt x="2005" y="2859"/>
                    </a:lnTo>
                    <a:close/>
                    <a:moveTo>
                      <a:pt x="2785" y="2859"/>
                    </a:moveTo>
                    <a:lnTo>
                      <a:pt x="2785" y="3218"/>
                    </a:lnTo>
                    <a:lnTo>
                      <a:pt x="2432" y="3218"/>
                    </a:lnTo>
                    <a:lnTo>
                      <a:pt x="2432" y="2859"/>
                    </a:lnTo>
                    <a:close/>
                    <a:moveTo>
                      <a:pt x="3212" y="2859"/>
                    </a:moveTo>
                    <a:lnTo>
                      <a:pt x="3212" y="3218"/>
                    </a:lnTo>
                    <a:lnTo>
                      <a:pt x="2859" y="3218"/>
                    </a:lnTo>
                    <a:lnTo>
                      <a:pt x="2859" y="2859"/>
                    </a:lnTo>
                    <a:close/>
                    <a:moveTo>
                      <a:pt x="3639" y="2859"/>
                    </a:moveTo>
                    <a:lnTo>
                      <a:pt x="3639" y="3218"/>
                    </a:lnTo>
                    <a:lnTo>
                      <a:pt x="3286" y="3218"/>
                    </a:lnTo>
                    <a:lnTo>
                      <a:pt x="3286" y="2859"/>
                    </a:lnTo>
                    <a:close/>
                    <a:moveTo>
                      <a:pt x="4066" y="2859"/>
                    </a:moveTo>
                    <a:lnTo>
                      <a:pt x="4066" y="3218"/>
                    </a:lnTo>
                    <a:lnTo>
                      <a:pt x="3713" y="3218"/>
                    </a:lnTo>
                    <a:lnTo>
                      <a:pt x="3713" y="2859"/>
                    </a:lnTo>
                    <a:close/>
                    <a:moveTo>
                      <a:pt x="4494" y="2859"/>
                    </a:moveTo>
                    <a:lnTo>
                      <a:pt x="4494" y="3218"/>
                    </a:lnTo>
                    <a:lnTo>
                      <a:pt x="4140" y="3218"/>
                    </a:lnTo>
                    <a:lnTo>
                      <a:pt x="4140" y="2859"/>
                    </a:lnTo>
                    <a:close/>
                    <a:moveTo>
                      <a:pt x="4921" y="2859"/>
                    </a:moveTo>
                    <a:lnTo>
                      <a:pt x="4921" y="3218"/>
                    </a:lnTo>
                    <a:lnTo>
                      <a:pt x="4568" y="3218"/>
                    </a:lnTo>
                    <a:lnTo>
                      <a:pt x="4568" y="2859"/>
                    </a:lnTo>
                    <a:close/>
                    <a:moveTo>
                      <a:pt x="5348" y="2859"/>
                    </a:moveTo>
                    <a:lnTo>
                      <a:pt x="5348" y="3218"/>
                    </a:lnTo>
                    <a:lnTo>
                      <a:pt x="4995" y="3218"/>
                    </a:lnTo>
                    <a:lnTo>
                      <a:pt x="4995" y="2859"/>
                    </a:lnTo>
                    <a:close/>
                    <a:moveTo>
                      <a:pt x="5775" y="2859"/>
                    </a:moveTo>
                    <a:lnTo>
                      <a:pt x="5775" y="3218"/>
                    </a:lnTo>
                    <a:lnTo>
                      <a:pt x="5422" y="3218"/>
                    </a:lnTo>
                    <a:lnTo>
                      <a:pt x="5422" y="2859"/>
                    </a:lnTo>
                    <a:close/>
                    <a:moveTo>
                      <a:pt x="6202" y="2859"/>
                    </a:moveTo>
                    <a:lnTo>
                      <a:pt x="6202" y="3218"/>
                    </a:lnTo>
                    <a:lnTo>
                      <a:pt x="5849" y="3218"/>
                    </a:lnTo>
                    <a:lnTo>
                      <a:pt x="5849" y="2859"/>
                    </a:lnTo>
                    <a:close/>
                    <a:moveTo>
                      <a:pt x="6629" y="2859"/>
                    </a:moveTo>
                    <a:lnTo>
                      <a:pt x="6629" y="3218"/>
                    </a:lnTo>
                    <a:lnTo>
                      <a:pt x="6276" y="3218"/>
                    </a:lnTo>
                    <a:lnTo>
                      <a:pt x="6276" y="2859"/>
                    </a:lnTo>
                    <a:close/>
                    <a:moveTo>
                      <a:pt x="7056" y="2859"/>
                    </a:moveTo>
                    <a:lnTo>
                      <a:pt x="7056" y="3218"/>
                    </a:lnTo>
                    <a:lnTo>
                      <a:pt x="6703" y="3218"/>
                    </a:lnTo>
                    <a:lnTo>
                      <a:pt x="6703" y="2859"/>
                    </a:lnTo>
                    <a:close/>
                    <a:moveTo>
                      <a:pt x="7484" y="2859"/>
                    </a:moveTo>
                    <a:lnTo>
                      <a:pt x="7484" y="3218"/>
                    </a:lnTo>
                    <a:lnTo>
                      <a:pt x="7130" y="3218"/>
                    </a:lnTo>
                    <a:lnTo>
                      <a:pt x="7130" y="2859"/>
                    </a:lnTo>
                    <a:close/>
                    <a:moveTo>
                      <a:pt x="7911" y="2859"/>
                    </a:moveTo>
                    <a:lnTo>
                      <a:pt x="7911" y="3218"/>
                    </a:lnTo>
                    <a:lnTo>
                      <a:pt x="7558" y="3218"/>
                    </a:lnTo>
                    <a:lnTo>
                      <a:pt x="7558" y="2859"/>
                    </a:lnTo>
                    <a:close/>
                    <a:moveTo>
                      <a:pt x="8338" y="2859"/>
                    </a:moveTo>
                    <a:lnTo>
                      <a:pt x="8338" y="3218"/>
                    </a:lnTo>
                    <a:lnTo>
                      <a:pt x="7985" y="3218"/>
                    </a:lnTo>
                    <a:lnTo>
                      <a:pt x="7985" y="2859"/>
                    </a:lnTo>
                    <a:close/>
                    <a:moveTo>
                      <a:pt x="8765" y="2859"/>
                    </a:moveTo>
                    <a:lnTo>
                      <a:pt x="8765" y="3218"/>
                    </a:lnTo>
                    <a:lnTo>
                      <a:pt x="8412" y="3218"/>
                    </a:lnTo>
                    <a:lnTo>
                      <a:pt x="8412" y="2859"/>
                    </a:lnTo>
                    <a:close/>
                    <a:moveTo>
                      <a:pt x="9192" y="2859"/>
                    </a:moveTo>
                    <a:lnTo>
                      <a:pt x="9192" y="3218"/>
                    </a:lnTo>
                    <a:lnTo>
                      <a:pt x="8839" y="3218"/>
                    </a:lnTo>
                    <a:lnTo>
                      <a:pt x="8839" y="2859"/>
                    </a:lnTo>
                    <a:close/>
                    <a:moveTo>
                      <a:pt x="9619" y="2859"/>
                    </a:moveTo>
                    <a:lnTo>
                      <a:pt x="9619" y="3218"/>
                    </a:lnTo>
                    <a:lnTo>
                      <a:pt x="9266" y="3218"/>
                    </a:lnTo>
                    <a:lnTo>
                      <a:pt x="9266" y="2859"/>
                    </a:lnTo>
                    <a:close/>
                    <a:moveTo>
                      <a:pt x="10046" y="2859"/>
                    </a:moveTo>
                    <a:lnTo>
                      <a:pt x="10046" y="3218"/>
                    </a:lnTo>
                    <a:lnTo>
                      <a:pt x="9693" y="3218"/>
                    </a:lnTo>
                    <a:lnTo>
                      <a:pt x="9693" y="2859"/>
                    </a:lnTo>
                    <a:close/>
                    <a:moveTo>
                      <a:pt x="10474" y="2859"/>
                    </a:moveTo>
                    <a:lnTo>
                      <a:pt x="10474" y="3218"/>
                    </a:lnTo>
                    <a:lnTo>
                      <a:pt x="10120" y="3218"/>
                    </a:lnTo>
                    <a:lnTo>
                      <a:pt x="10120" y="2859"/>
                    </a:lnTo>
                    <a:close/>
                    <a:moveTo>
                      <a:pt x="10901" y="2859"/>
                    </a:moveTo>
                    <a:lnTo>
                      <a:pt x="10901" y="3218"/>
                    </a:lnTo>
                    <a:lnTo>
                      <a:pt x="10548" y="3218"/>
                    </a:lnTo>
                    <a:lnTo>
                      <a:pt x="10548" y="2859"/>
                    </a:lnTo>
                    <a:close/>
                    <a:moveTo>
                      <a:pt x="11328" y="2859"/>
                    </a:moveTo>
                    <a:lnTo>
                      <a:pt x="11328" y="3218"/>
                    </a:lnTo>
                    <a:lnTo>
                      <a:pt x="10975" y="3218"/>
                    </a:lnTo>
                    <a:lnTo>
                      <a:pt x="10975" y="2859"/>
                    </a:lnTo>
                    <a:close/>
                    <a:moveTo>
                      <a:pt x="11755" y="2859"/>
                    </a:moveTo>
                    <a:lnTo>
                      <a:pt x="11755" y="3218"/>
                    </a:lnTo>
                    <a:lnTo>
                      <a:pt x="11402" y="3218"/>
                    </a:lnTo>
                    <a:lnTo>
                      <a:pt x="11402" y="2859"/>
                    </a:lnTo>
                    <a:close/>
                    <a:moveTo>
                      <a:pt x="649" y="3286"/>
                    </a:moveTo>
                    <a:lnTo>
                      <a:pt x="649" y="3645"/>
                    </a:lnTo>
                    <a:lnTo>
                      <a:pt x="296" y="3645"/>
                    </a:lnTo>
                    <a:lnTo>
                      <a:pt x="296" y="3286"/>
                    </a:lnTo>
                    <a:close/>
                    <a:moveTo>
                      <a:pt x="1076" y="3286"/>
                    </a:moveTo>
                    <a:lnTo>
                      <a:pt x="1076" y="3645"/>
                    </a:lnTo>
                    <a:lnTo>
                      <a:pt x="723" y="3645"/>
                    </a:lnTo>
                    <a:lnTo>
                      <a:pt x="723" y="3286"/>
                    </a:lnTo>
                    <a:close/>
                    <a:moveTo>
                      <a:pt x="1504" y="3286"/>
                    </a:moveTo>
                    <a:lnTo>
                      <a:pt x="1504" y="3645"/>
                    </a:lnTo>
                    <a:lnTo>
                      <a:pt x="1151" y="3645"/>
                    </a:lnTo>
                    <a:lnTo>
                      <a:pt x="1151" y="3286"/>
                    </a:lnTo>
                    <a:close/>
                    <a:moveTo>
                      <a:pt x="1931" y="3286"/>
                    </a:moveTo>
                    <a:lnTo>
                      <a:pt x="1931" y="3645"/>
                    </a:lnTo>
                    <a:lnTo>
                      <a:pt x="1578" y="3645"/>
                    </a:lnTo>
                    <a:lnTo>
                      <a:pt x="1578" y="3286"/>
                    </a:lnTo>
                    <a:close/>
                    <a:moveTo>
                      <a:pt x="2358" y="3286"/>
                    </a:moveTo>
                    <a:lnTo>
                      <a:pt x="2358" y="3645"/>
                    </a:lnTo>
                    <a:lnTo>
                      <a:pt x="2005" y="3645"/>
                    </a:lnTo>
                    <a:lnTo>
                      <a:pt x="2005" y="3286"/>
                    </a:lnTo>
                    <a:close/>
                    <a:moveTo>
                      <a:pt x="2785" y="3286"/>
                    </a:moveTo>
                    <a:lnTo>
                      <a:pt x="2785" y="3645"/>
                    </a:lnTo>
                    <a:lnTo>
                      <a:pt x="2432" y="3645"/>
                    </a:lnTo>
                    <a:lnTo>
                      <a:pt x="2432" y="3286"/>
                    </a:lnTo>
                    <a:close/>
                    <a:moveTo>
                      <a:pt x="3212" y="3286"/>
                    </a:moveTo>
                    <a:lnTo>
                      <a:pt x="3212" y="3645"/>
                    </a:lnTo>
                    <a:lnTo>
                      <a:pt x="2859" y="3645"/>
                    </a:lnTo>
                    <a:lnTo>
                      <a:pt x="2859" y="3286"/>
                    </a:lnTo>
                    <a:close/>
                    <a:moveTo>
                      <a:pt x="3639" y="3286"/>
                    </a:moveTo>
                    <a:lnTo>
                      <a:pt x="3639" y="3645"/>
                    </a:lnTo>
                    <a:lnTo>
                      <a:pt x="3286" y="3645"/>
                    </a:lnTo>
                    <a:lnTo>
                      <a:pt x="3286" y="3286"/>
                    </a:lnTo>
                    <a:close/>
                    <a:moveTo>
                      <a:pt x="4066" y="3286"/>
                    </a:moveTo>
                    <a:lnTo>
                      <a:pt x="4066" y="3645"/>
                    </a:lnTo>
                    <a:lnTo>
                      <a:pt x="3713" y="3645"/>
                    </a:lnTo>
                    <a:lnTo>
                      <a:pt x="3713" y="3286"/>
                    </a:lnTo>
                    <a:close/>
                    <a:moveTo>
                      <a:pt x="4494" y="3286"/>
                    </a:moveTo>
                    <a:lnTo>
                      <a:pt x="4494" y="3645"/>
                    </a:lnTo>
                    <a:lnTo>
                      <a:pt x="4140" y="3645"/>
                    </a:lnTo>
                    <a:lnTo>
                      <a:pt x="4140" y="3286"/>
                    </a:lnTo>
                    <a:close/>
                    <a:moveTo>
                      <a:pt x="4921" y="3286"/>
                    </a:moveTo>
                    <a:lnTo>
                      <a:pt x="4921" y="3645"/>
                    </a:lnTo>
                    <a:lnTo>
                      <a:pt x="4568" y="3645"/>
                    </a:lnTo>
                    <a:lnTo>
                      <a:pt x="4568" y="3286"/>
                    </a:lnTo>
                    <a:close/>
                    <a:moveTo>
                      <a:pt x="5348" y="3286"/>
                    </a:moveTo>
                    <a:lnTo>
                      <a:pt x="5348" y="3645"/>
                    </a:lnTo>
                    <a:lnTo>
                      <a:pt x="4995" y="3645"/>
                    </a:lnTo>
                    <a:lnTo>
                      <a:pt x="4995" y="3286"/>
                    </a:lnTo>
                    <a:close/>
                    <a:moveTo>
                      <a:pt x="5775" y="3286"/>
                    </a:moveTo>
                    <a:lnTo>
                      <a:pt x="5775" y="3645"/>
                    </a:lnTo>
                    <a:lnTo>
                      <a:pt x="5422" y="3645"/>
                    </a:lnTo>
                    <a:lnTo>
                      <a:pt x="5422" y="3286"/>
                    </a:lnTo>
                    <a:close/>
                    <a:moveTo>
                      <a:pt x="6202" y="3286"/>
                    </a:moveTo>
                    <a:lnTo>
                      <a:pt x="6202" y="3645"/>
                    </a:lnTo>
                    <a:lnTo>
                      <a:pt x="5849" y="3645"/>
                    </a:lnTo>
                    <a:lnTo>
                      <a:pt x="5849" y="3286"/>
                    </a:lnTo>
                    <a:close/>
                    <a:moveTo>
                      <a:pt x="6629" y="3286"/>
                    </a:moveTo>
                    <a:lnTo>
                      <a:pt x="6629" y="3645"/>
                    </a:lnTo>
                    <a:lnTo>
                      <a:pt x="6276" y="3645"/>
                    </a:lnTo>
                    <a:lnTo>
                      <a:pt x="6276" y="3286"/>
                    </a:lnTo>
                    <a:close/>
                    <a:moveTo>
                      <a:pt x="7056" y="3286"/>
                    </a:moveTo>
                    <a:lnTo>
                      <a:pt x="7056" y="3645"/>
                    </a:lnTo>
                    <a:lnTo>
                      <a:pt x="6703" y="3645"/>
                    </a:lnTo>
                    <a:lnTo>
                      <a:pt x="6703" y="3286"/>
                    </a:lnTo>
                    <a:close/>
                    <a:moveTo>
                      <a:pt x="7484" y="3286"/>
                    </a:moveTo>
                    <a:lnTo>
                      <a:pt x="7484" y="3645"/>
                    </a:lnTo>
                    <a:lnTo>
                      <a:pt x="7130" y="3645"/>
                    </a:lnTo>
                    <a:lnTo>
                      <a:pt x="7130" y="3286"/>
                    </a:lnTo>
                    <a:close/>
                    <a:moveTo>
                      <a:pt x="7911" y="3286"/>
                    </a:moveTo>
                    <a:lnTo>
                      <a:pt x="7911" y="3645"/>
                    </a:lnTo>
                    <a:lnTo>
                      <a:pt x="7558" y="3645"/>
                    </a:lnTo>
                    <a:lnTo>
                      <a:pt x="7558" y="3286"/>
                    </a:lnTo>
                    <a:close/>
                    <a:moveTo>
                      <a:pt x="8338" y="3286"/>
                    </a:moveTo>
                    <a:lnTo>
                      <a:pt x="8338" y="3645"/>
                    </a:lnTo>
                    <a:lnTo>
                      <a:pt x="7985" y="3645"/>
                    </a:lnTo>
                    <a:lnTo>
                      <a:pt x="7985" y="3286"/>
                    </a:lnTo>
                    <a:close/>
                    <a:moveTo>
                      <a:pt x="8765" y="3286"/>
                    </a:moveTo>
                    <a:lnTo>
                      <a:pt x="8765" y="3645"/>
                    </a:lnTo>
                    <a:lnTo>
                      <a:pt x="8412" y="3645"/>
                    </a:lnTo>
                    <a:lnTo>
                      <a:pt x="8412" y="3286"/>
                    </a:lnTo>
                    <a:close/>
                    <a:moveTo>
                      <a:pt x="9192" y="3286"/>
                    </a:moveTo>
                    <a:lnTo>
                      <a:pt x="9192" y="3645"/>
                    </a:lnTo>
                    <a:lnTo>
                      <a:pt x="8839" y="3645"/>
                    </a:lnTo>
                    <a:lnTo>
                      <a:pt x="8839" y="3286"/>
                    </a:lnTo>
                    <a:close/>
                    <a:moveTo>
                      <a:pt x="9619" y="3286"/>
                    </a:moveTo>
                    <a:lnTo>
                      <a:pt x="9619" y="3645"/>
                    </a:lnTo>
                    <a:lnTo>
                      <a:pt x="9266" y="3645"/>
                    </a:lnTo>
                    <a:lnTo>
                      <a:pt x="9266" y="3286"/>
                    </a:lnTo>
                    <a:close/>
                    <a:moveTo>
                      <a:pt x="10046" y="3286"/>
                    </a:moveTo>
                    <a:lnTo>
                      <a:pt x="10046" y="3645"/>
                    </a:lnTo>
                    <a:lnTo>
                      <a:pt x="9693" y="3645"/>
                    </a:lnTo>
                    <a:lnTo>
                      <a:pt x="9693" y="3286"/>
                    </a:lnTo>
                    <a:close/>
                    <a:moveTo>
                      <a:pt x="10474" y="3286"/>
                    </a:moveTo>
                    <a:lnTo>
                      <a:pt x="10474" y="3645"/>
                    </a:lnTo>
                    <a:lnTo>
                      <a:pt x="10120" y="3645"/>
                    </a:lnTo>
                    <a:lnTo>
                      <a:pt x="10120" y="3286"/>
                    </a:lnTo>
                    <a:close/>
                    <a:moveTo>
                      <a:pt x="10901" y="3286"/>
                    </a:moveTo>
                    <a:lnTo>
                      <a:pt x="10901" y="3645"/>
                    </a:lnTo>
                    <a:lnTo>
                      <a:pt x="10548" y="3645"/>
                    </a:lnTo>
                    <a:lnTo>
                      <a:pt x="10548" y="3286"/>
                    </a:lnTo>
                    <a:close/>
                    <a:moveTo>
                      <a:pt x="11328" y="3286"/>
                    </a:moveTo>
                    <a:lnTo>
                      <a:pt x="11328" y="3645"/>
                    </a:lnTo>
                    <a:lnTo>
                      <a:pt x="10975" y="3645"/>
                    </a:lnTo>
                    <a:lnTo>
                      <a:pt x="10975" y="3286"/>
                    </a:lnTo>
                    <a:close/>
                    <a:moveTo>
                      <a:pt x="11755" y="3286"/>
                    </a:moveTo>
                    <a:lnTo>
                      <a:pt x="11755" y="3645"/>
                    </a:lnTo>
                    <a:lnTo>
                      <a:pt x="11402" y="3645"/>
                    </a:lnTo>
                    <a:lnTo>
                      <a:pt x="11402" y="3286"/>
                    </a:lnTo>
                    <a:close/>
                    <a:moveTo>
                      <a:pt x="649" y="3713"/>
                    </a:moveTo>
                    <a:lnTo>
                      <a:pt x="649" y="4072"/>
                    </a:lnTo>
                    <a:lnTo>
                      <a:pt x="296" y="4072"/>
                    </a:lnTo>
                    <a:lnTo>
                      <a:pt x="296" y="3713"/>
                    </a:lnTo>
                    <a:close/>
                    <a:moveTo>
                      <a:pt x="1076" y="3713"/>
                    </a:moveTo>
                    <a:lnTo>
                      <a:pt x="1076" y="4072"/>
                    </a:lnTo>
                    <a:lnTo>
                      <a:pt x="723" y="4072"/>
                    </a:lnTo>
                    <a:lnTo>
                      <a:pt x="723" y="3713"/>
                    </a:lnTo>
                    <a:close/>
                    <a:moveTo>
                      <a:pt x="1504" y="3713"/>
                    </a:moveTo>
                    <a:lnTo>
                      <a:pt x="1504" y="4072"/>
                    </a:lnTo>
                    <a:lnTo>
                      <a:pt x="1151" y="4072"/>
                    </a:lnTo>
                    <a:lnTo>
                      <a:pt x="1151" y="3713"/>
                    </a:lnTo>
                    <a:close/>
                    <a:moveTo>
                      <a:pt x="1931" y="3713"/>
                    </a:moveTo>
                    <a:lnTo>
                      <a:pt x="1931" y="4072"/>
                    </a:lnTo>
                    <a:lnTo>
                      <a:pt x="1578" y="4072"/>
                    </a:lnTo>
                    <a:lnTo>
                      <a:pt x="1578" y="3713"/>
                    </a:lnTo>
                    <a:close/>
                    <a:moveTo>
                      <a:pt x="2358" y="3713"/>
                    </a:moveTo>
                    <a:lnTo>
                      <a:pt x="2358" y="4072"/>
                    </a:lnTo>
                    <a:lnTo>
                      <a:pt x="2005" y="4072"/>
                    </a:lnTo>
                    <a:lnTo>
                      <a:pt x="2005" y="3713"/>
                    </a:lnTo>
                    <a:close/>
                    <a:moveTo>
                      <a:pt x="2785" y="3713"/>
                    </a:moveTo>
                    <a:lnTo>
                      <a:pt x="2785" y="4072"/>
                    </a:lnTo>
                    <a:lnTo>
                      <a:pt x="2432" y="4072"/>
                    </a:lnTo>
                    <a:lnTo>
                      <a:pt x="2432" y="3713"/>
                    </a:lnTo>
                    <a:close/>
                    <a:moveTo>
                      <a:pt x="3212" y="3713"/>
                    </a:moveTo>
                    <a:lnTo>
                      <a:pt x="3212" y="4072"/>
                    </a:lnTo>
                    <a:lnTo>
                      <a:pt x="2859" y="4072"/>
                    </a:lnTo>
                    <a:lnTo>
                      <a:pt x="2859" y="3713"/>
                    </a:lnTo>
                    <a:close/>
                    <a:moveTo>
                      <a:pt x="3639" y="3713"/>
                    </a:moveTo>
                    <a:lnTo>
                      <a:pt x="3639" y="4072"/>
                    </a:lnTo>
                    <a:lnTo>
                      <a:pt x="3286" y="4072"/>
                    </a:lnTo>
                    <a:lnTo>
                      <a:pt x="3286" y="3713"/>
                    </a:lnTo>
                    <a:close/>
                    <a:moveTo>
                      <a:pt x="4066" y="3713"/>
                    </a:moveTo>
                    <a:lnTo>
                      <a:pt x="4066" y="4072"/>
                    </a:lnTo>
                    <a:lnTo>
                      <a:pt x="3713" y="4072"/>
                    </a:lnTo>
                    <a:lnTo>
                      <a:pt x="3713" y="3713"/>
                    </a:lnTo>
                    <a:close/>
                    <a:moveTo>
                      <a:pt x="4494" y="3713"/>
                    </a:moveTo>
                    <a:lnTo>
                      <a:pt x="4494" y="4072"/>
                    </a:lnTo>
                    <a:lnTo>
                      <a:pt x="4140" y="4072"/>
                    </a:lnTo>
                    <a:lnTo>
                      <a:pt x="4140" y="3713"/>
                    </a:lnTo>
                    <a:close/>
                    <a:moveTo>
                      <a:pt x="4921" y="3713"/>
                    </a:moveTo>
                    <a:lnTo>
                      <a:pt x="4921" y="4072"/>
                    </a:lnTo>
                    <a:lnTo>
                      <a:pt x="4568" y="4072"/>
                    </a:lnTo>
                    <a:lnTo>
                      <a:pt x="4568" y="3713"/>
                    </a:lnTo>
                    <a:close/>
                    <a:moveTo>
                      <a:pt x="5348" y="3713"/>
                    </a:moveTo>
                    <a:lnTo>
                      <a:pt x="5348" y="4072"/>
                    </a:lnTo>
                    <a:lnTo>
                      <a:pt x="4995" y="4072"/>
                    </a:lnTo>
                    <a:lnTo>
                      <a:pt x="4995" y="3713"/>
                    </a:lnTo>
                    <a:close/>
                    <a:moveTo>
                      <a:pt x="5775" y="3713"/>
                    </a:moveTo>
                    <a:lnTo>
                      <a:pt x="5775" y="4072"/>
                    </a:lnTo>
                    <a:lnTo>
                      <a:pt x="5422" y="4072"/>
                    </a:lnTo>
                    <a:lnTo>
                      <a:pt x="5422" y="3713"/>
                    </a:lnTo>
                    <a:close/>
                    <a:moveTo>
                      <a:pt x="6202" y="3713"/>
                    </a:moveTo>
                    <a:lnTo>
                      <a:pt x="6202" y="4072"/>
                    </a:lnTo>
                    <a:lnTo>
                      <a:pt x="5849" y="4072"/>
                    </a:lnTo>
                    <a:lnTo>
                      <a:pt x="5849" y="3713"/>
                    </a:lnTo>
                    <a:close/>
                    <a:moveTo>
                      <a:pt x="6629" y="3713"/>
                    </a:moveTo>
                    <a:lnTo>
                      <a:pt x="6629" y="4072"/>
                    </a:lnTo>
                    <a:lnTo>
                      <a:pt x="6276" y="4072"/>
                    </a:lnTo>
                    <a:lnTo>
                      <a:pt x="6276" y="3713"/>
                    </a:lnTo>
                    <a:close/>
                    <a:moveTo>
                      <a:pt x="7056" y="3713"/>
                    </a:moveTo>
                    <a:lnTo>
                      <a:pt x="7056" y="4072"/>
                    </a:lnTo>
                    <a:lnTo>
                      <a:pt x="6703" y="4072"/>
                    </a:lnTo>
                    <a:lnTo>
                      <a:pt x="6703" y="3713"/>
                    </a:lnTo>
                    <a:close/>
                    <a:moveTo>
                      <a:pt x="7484" y="3713"/>
                    </a:moveTo>
                    <a:lnTo>
                      <a:pt x="7484" y="4072"/>
                    </a:lnTo>
                    <a:lnTo>
                      <a:pt x="7130" y="4072"/>
                    </a:lnTo>
                    <a:lnTo>
                      <a:pt x="7130" y="3713"/>
                    </a:lnTo>
                    <a:close/>
                    <a:moveTo>
                      <a:pt x="7911" y="3713"/>
                    </a:moveTo>
                    <a:lnTo>
                      <a:pt x="7911" y="4072"/>
                    </a:lnTo>
                    <a:lnTo>
                      <a:pt x="7558" y="4072"/>
                    </a:lnTo>
                    <a:lnTo>
                      <a:pt x="7558" y="3713"/>
                    </a:lnTo>
                    <a:close/>
                    <a:moveTo>
                      <a:pt x="8338" y="3713"/>
                    </a:moveTo>
                    <a:lnTo>
                      <a:pt x="8338" y="4072"/>
                    </a:lnTo>
                    <a:lnTo>
                      <a:pt x="7985" y="4072"/>
                    </a:lnTo>
                    <a:lnTo>
                      <a:pt x="7985" y="3713"/>
                    </a:lnTo>
                    <a:close/>
                    <a:moveTo>
                      <a:pt x="8765" y="3713"/>
                    </a:moveTo>
                    <a:lnTo>
                      <a:pt x="8765" y="4072"/>
                    </a:lnTo>
                    <a:lnTo>
                      <a:pt x="8412" y="4072"/>
                    </a:lnTo>
                    <a:lnTo>
                      <a:pt x="8412" y="3713"/>
                    </a:lnTo>
                    <a:close/>
                    <a:moveTo>
                      <a:pt x="9192" y="3713"/>
                    </a:moveTo>
                    <a:lnTo>
                      <a:pt x="9192" y="4072"/>
                    </a:lnTo>
                    <a:lnTo>
                      <a:pt x="8839" y="4072"/>
                    </a:lnTo>
                    <a:lnTo>
                      <a:pt x="8839" y="3713"/>
                    </a:lnTo>
                    <a:close/>
                    <a:moveTo>
                      <a:pt x="9619" y="3713"/>
                    </a:moveTo>
                    <a:lnTo>
                      <a:pt x="9619" y="4072"/>
                    </a:lnTo>
                    <a:lnTo>
                      <a:pt x="9266" y="4072"/>
                    </a:lnTo>
                    <a:lnTo>
                      <a:pt x="9266" y="3713"/>
                    </a:lnTo>
                    <a:close/>
                    <a:moveTo>
                      <a:pt x="10046" y="3713"/>
                    </a:moveTo>
                    <a:lnTo>
                      <a:pt x="10046" y="4072"/>
                    </a:lnTo>
                    <a:lnTo>
                      <a:pt x="9693" y="4072"/>
                    </a:lnTo>
                    <a:lnTo>
                      <a:pt x="9693" y="3713"/>
                    </a:lnTo>
                    <a:close/>
                    <a:moveTo>
                      <a:pt x="10474" y="3713"/>
                    </a:moveTo>
                    <a:lnTo>
                      <a:pt x="10474" y="4072"/>
                    </a:lnTo>
                    <a:lnTo>
                      <a:pt x="10120" y="4072"/>
                    </a:lnTo>
                    <a:lnTo>
                      <a:pt x="10120" y="3713"/>
                    </a:lnTo>
                    <a:close/>
                    <a:moveTo>
                      <a:pt x="10901" y="3713"/>
                    </a:moveTo>
                    <a:lnTo>
                      <a:pt x="10901" y="4072"/>
                    </a:lnTo>
                    <a:lnTo>
                      <a:pt x="10548" y="4072"/>
                    </a:lnTo>
                    <a:lnTo>
                      <a:pt x="10548" y="3713"/>
                    </a:lnTo>
                    <a:close/>
                    <a:moveTo>
                      <a:pt x="11328" y="3713"/>
                    </a:moveTo>
                    <a:lnTo>
                      <a:pt x="11328" y="4072"/>
                    </a:lnTo>
                    <a:lnTo>
                      <a:pt x="10975" y="4072"/>
                    </a:lnTo>
                    <a:lnTo>
                      <a:pt x="10975" y="3713"/>
                    </a:lnTo>
                    <a:close/>
                    <a:moveTo>
                      <a:pt x="11755" y="3713"/>
                    </a:moveTo>
                    <a:lnTo>
                      <a:pt x="11755" y="4072"/>
                    </a:lnTo>
                    <a:lnTo>
                      <a:pt x="11402" y="4072"/>
                    </a:lnTo>
                    <a:lnTo>
                      <a:pt x="11402" y="3713"/>
                    </a:lnTo>
                    <a:close/>
                    <a:moveTo>
                      <a:pt x="649" y="4141"/>
                    </a:moveTo>
                    <a:lnTo>
                      <a:pt x="649" y="4499"/>
                    </a:lnTo>
                    <a:lnTo>
                      <a:pt x="296" y="4499"/>
                    </a:lnTo>
                    <a:lnTo>
                      <a:pt x="296" y="4141"/>
                    </a:lnTo>
                    <a:close/>
                    <a:moveTo>
                      <a:pt x="1076" y="4141"/>
                    </a:moveTo>
                    <a:lnTo>
                      <a:pt x="1076" y="4499"/>
                    </a:lnTo>
                    <a:lnTo>
                      <a:pt x="723" y="4499"/>
                    </a:lnTo>
                    <a:lnTo>
                      <a:pt x="723" y="4141"/>
                    </a:lnTo>
                    <a:close/>
                    <a:moveTo>
                      <a:pt x="1504" y="4141"/>
                    </a:moveTo>
                    <a:lnTo>
                      <a:pt x="1504" y="4499"/>
                    </a:lnTo>
                    <a:lnTo>
                      <a:pt x="1151" y="4499"/>
                    </a:lnTo>
                    <a:lnTo>
                      <a:pt x="1151" y="4141"/>
                    </a:lnTo>
                    <a:close/>
                    <a:moveTo>
                      <a:pt x="1931" y="4141"/>
                    </a:moveTo>
                    <a:lnTo>
                      <a:pt x="1931" y="4499"/>
                    </a:lnTo>
                    <a:lnTo>
                      <a:pt x="1578" y="4499"/>
                    </a:lnTo>
                    <a:lnTo>
                      <a:pt x="1578" y="4141"/>
                    </a:lnTo>
                    <a:close/>
                    <a:moveTo>
                      <a:pt x="2358" y="4141"/>
                    </a:moveTo>
                    <a:lnTo>
                      <a:pt x="2358" y="4499"/>
                    </a:lnTo>
                    <a:lnTo>
                      <a:pt x="2005" y="4499"/>
                    </a:lnTo>
                    <a:lnTo>
                      <a:pt x="2005" y="4141"/>
                    </a:lnTo>
                    <a:close/>
                    <a:moveTo>
                      <a:pt x="2785" y="4141"/>
                    </a:moveTo>
                    <a:lnTo>
                      <a:pt x="2785" y="4499"/>
                    </a:lnTo>
                    <a:lnTo>
                      <a:pt x="2432" y="4499"/>
                    </a:lnTo>
                    <a:lnTo>
                      <a:pt x="2432" y="4141"/>
                    </a:lnTo>
                    <a:close/>
                    <a:moveTo>
                      <a:pt x="3212" y="4141"/>
                    </a:moveTo>
                    <a:lnTo>
                      <a:pt x="3212" y="4499"/>
                    </a:lnTo>
                    <a:lnTo>
                      <a:pt x="2859" y="4499"/>
                    </a:lnTo>
                    <a:lnTo>
                      <a:pt x="2859" y="4141"/>
                    </a:lnTo>
                    <a:close/>
                    <a:moveTo>
                      <a:pt x="3639" y="4141"/>
                    </a:moveTo>
                    <a:lnTo>
                      <a:pt x="3639" y="4499"/>
                    </a:lnTo>
                    <a:lnTo>
                      <a:pt x="3286" y="4499"/>
                    </a:lnTo>
                    <a:lnTo>
                      <a:pt x="3286" y="4141"/>
                    </a:lnTo>
                    <a:close/>
                    <a:moveTo>
                      <a:pt x="4066" y="4141"/>
                    </a:moveTo>
                    <a:lnTo>
                      <a:pt x="4066" y="4499"/>
                    </a:lnTo>
                    <a:lnTo>
                      <a:pt x="3713" y="4499"/>
                    </a:lnTo>
                    <a:lnTo>
                      <a:pt x="3713" y="4141"/>
                    </a:lnTo>
                    <a:close/>
                    <a:moveTo>
                      <a:pt x="4494" y="4141"/>
                    </a:moveTo>
                    <a:lnTo>
                      <a:pt x="4494" y="4499"/>
                    </a:lnTo>
                    <a:lnTo>
                      <a:pt x="4140" y="4499"/>
                    </a:lnTo>
                    <a:lnTo>
                      <a:pt x="4140" y="4141"/>
                    </a:lnTo>
                    <a:close/>
                    <a:moveTo>
                      <a:pt x="4921" y="4141"/>
                    </a:moveTo>
                    <a:lnTo>
                      <a:pt x="4921" y="4499"/>
                    </a:lnTo>
                    <a:lnTo>
                      <a:pt x="4568" y="4499"/>
                    </a:lnTo>
                    <a:lnTo>
                      <a:pt x="4568" y="4141"/>
                    </a:lnTo>
                    <a:close/>
                    <a:moveTo>
                      <a:pt x="5348" y="4141"/>
                    </a:moveTo>
                    <a:lnTo>
                      <a:pt x="5348" y="4499"/>
                    </a:lnTo>
                    <a:lnTo>
                      <a:pt x="4995" y="4499"/>
                    </a:lnTo>
                    <a:lnTo>
                      <a:pt x="4995" y="4141"/>
                    </a:lnTo>
                    <a:close/>
                    <a:moveTo>
                      <a:pt x="5775" y="4141"/>
                    </a:moveTo>
                    <a:lnTo>
                      <a:pt x="5775" y="4499"/>
                    </a:lnTo>
                    <a:lnTo>
                      <a:pt x="5422" y="4499"/>
                    </a:lnTo>
                    <a:lnTo>
                      <a:pt x="5422" y="4141"/>
                    </a:lnTo>
                    <a:close/>
                    <a:moveTo>
                      <a:pt x="6202" y="4141"/>
                    </a:moveTo>
                    <a:lnTo>
                      <a:pt x="6202" y="4499"/>
                    </a:lnTo>
                    <a:lnTo>
                      <a:pt x="5849" y="4499"/>
                    </a:lnTo>
                    <a:lnTo>
                      <a:pt x="5849" y="4141"/>
                    </a:lnTo>
                    <a:close/>
                    <a:moveTo>
                      <a:pt x="6629" y="4141"/>
                    </a:moveTo>
                    <a:lnTo>
                      <a:pt x="6629" y="4499"/>
                    </a:lnTo>
                    <a:lnTo>
                      <a:pt x="6276" y="4499"/>
                    </a:lnTo>
                    <a:lnTo>
                      <a:pt x="6276" y="4141"/>
                    </a:lnTo>
                    <a:close/>
                    <a:moveTo>
                      <a:pt x="7056" y="4141"/>
                    </a:moveTo>
                    <a:lnTo>
                      <a:pt x="7056" y="4499"/>
                    </a:lnTo>
                    <a:lnTo>
                      <a:pt x="6703" y="4499"/>
                    </a:lnTo>
                    <a:lnTo>
                      <a:pt x="6703" y="4141"/>
                    </a:lnTo>
                    <a:close/>
                    <a:moveTo>
                      <a:pt x="7484" y="4141"/>
                    </a:moveTo>
                    <a:lnTo>
                      <a:pt x="7484" y="4499"/>
                    </a:lnTo>
                    <a:lnTo>
                      <a:pt x="7130" y="4499"/>
                    </a:lnTo>
                    <a:lnTo>
                      <a:pt x="7130" y="4141"/>
                    </a:lnTo>
                    <a:close/>
                    <a:moveTo>
                      <a:pt x="7911" y="4141"/>
                    </a:moveTo>
                    <a:lnTo>
                      <a:pt x="7911" y="4499"/>
                    </a:lnTo>
                    <a:lnTo>
                      <a:pt x="7558" y="4499"/>
                    </a:lnTo>
                    <a:lnTo>
                      <a:pt x="7558" y="4141"/>
                    </a:lnTo>
                    <a:close/>
                    <a:moveTo>
                      <a:pt x="8338" y="4141"/>
                    </a:moveTo>
                    <a:lnTo>
                      <a:pt x="8338" y="4499"/>
                    </a:lnTo>
                    <a:lnTo>
                      <a:pt x="7985" y="4499"/>
                    </a:lnTo>
                    <a:lnTo>
                      <a:pt x="7985" y="4141"/>
                    </a:lnTo>
                    <a:close/>
                    <a:moveTo>
                      <a:pt x="8765" y="4141"/>
                    </a:moveTo>
                    <a:lnTo>
                      <a:pt x="8765" y="4499"/>
                    </a:lnTo>
                    <a:lnTo>
                      <a:pt x="8412" y="4499"/>
                    </a:lnTo>
                    <a:lnTo>
                      <a:pt x="8412" y="4141"/>
                    </a:lnTo>
                    <a:close/>
                    <a:moveTo>
                      <a:pt x="9192" y="4141"/>
                    </a:moveTo>
                    <a:lnTo>
                      <a:pt x="9192" y="4499"/>
                    </a:lnTo>
                    <a:lnTo>
                      <a:pt x="8839" y="4499"/>
                    </a:lnTo>
                    <a:lnTo>
                      <a:pt x="8839" y="4141"/>
                    </a:lnTo>
                    <a:close/>
                    <a:moveTo>
                      <a:pt x="9619" y="4141"/>
                    </a:moveTo>
                    <a:lnTo>
                      <a:pt x="9619" y="4499"/>
                    </a:lnTo>
                    <a:lnTo>
                      <a:pt x="9266" y="4499"/>
                    </a:lnTo>
                    <a:lnTo>
                      <a:pt x="9266" y="4141"/>
                    </a:lnTo>
                    <a:close/>
                    <a:moveTo>
                      <a:pt x="10046" y="4141"/>
                    </a:moveTo>
                    <a:lnTo>
                      <a:pt x="10046" y="4499"/>
                    </a:lnTo>
                    <a:lnTo>
                      <a:pt x="9693" y="4499"/>
                    </a:lnTo>
                    <a:lnTo>
                      <a:pt x="9693" y="4141"/>
                    </a:lnTo>
                    <a:close/>
                    <a:moveTo>
                      <a:pt x="10474" y="4141"/>
                    </a:moveTo>
                    <a:lnTo>
                      <a:pt x="10474" y="4499"/>
                    </a:lnTo>
                    <a:lnTo>
                      <a:pt x="10120" y="4499"/>
                    </a:lnTo>
                    <a:lnTo>
                      <a:pt x="10120" y="4141"/>
                    </a:lnTo>
                    <a:close/>
                    <a:moveTo>
                      <a:pt x="10901" y="4141"/>
                    </a:moveTo>
                    <a:lnTo>
                      <a:pt x="10901" y="4499"/>
                    </a:lnTo>
                    <a:lnTo>
                      <a:pt x="10548" y="4499"/>
                    </a:lnTo>
                    <a:lnTo>
                      <a:pt x="10548" y="4141"/>
                    </a:lnTo>
                    <a:close/>
                    <a:moveTo>
                      <a:pt x="11328" y="4141"/>
                    </a:moveTo>
                    <a:lnTo>
                      <a:pt x="11328" y="4499"/>
                    </a:lnTo>
                    <a:lnTo>
                      <a:pt x="10975" y="4499"/>
                    </a:lnTo>
                    <a:lnTo>
                      <a:pt x="10975" y="4141"/>
                    </a:lnTo>
                    <a:close/>
                    <a:moveTo>
                      <a:pt x="11755" y="4141"/>
                    </a:moveTo>
                    <a:lnTo>
                      <a:pt x="11755" y="4499"/>
                    </a:lnTo>
                    <a:lnTo>
                      <a:pt x="11402" y="4499"/>
                    </a:lnTo>
                    <a:lnTo>
                      <a:pt x="11402" y="4141"/>
                    </a:lnTo>
                    <a:close/>
                    <a:moveTo>
                      <a:pt x="649" y="4568"/>
                    </a:moveTo>
                    <a:lnTo>
                      <a:pt x="649" y="4926"/>
                    </a:lnTo>
                    <a:lnTo>
                      <a:pt x="296" y="4926"/>
                    </a:lnTo>
                    <a:lnTo>
                      <a:pt x="296" y="4568"/>
                    </a:lnTo>
                    <a:close/>
                    <a:moveTo>
                      <a:pt x="1076" y="4568"/>
                    </a:moveTo>
                    <a:lnTo>
                      <a:pt x="1076" y="4926"/>
                    </a:lnTo>
                    <a:lnTo>
                      <a:pt x="723" y="4926"/>
                    </a:lnTo>
                    <a:lnTo>
                      <a:pt x="723" y="4568"/>
                    </a:lnTo>
                    <a:close/>
                    <a:moveTo>
                      <a:pt x="1504" y="4568"/>
                    </a:moveTo>
                    <a:lnTo>
                      <a:pt x="1504" y="4926"/>
                    </a:lnTo>
                    <a:lnTo>
                      <a:pt x="1151" y="4926"/>
                    </a:lnTo>
                    <a:lnTo>
                      <a:pt x="1151" y="4568"/>
                    </a:lnTo>
                    <a:close/>
                    <a:moveTo>
                      <a:pt x="1931" y="4568"/>
                    </a:moveTo>
                    <a:lnTo>
                      <a:pt x="1931" y="4926"/>
                    </a:lnTo>
                    <a:lnTo>
                      <a:pt x="1578" y="4926"/>
                    </a:lnTo>
                    <a:lnTo>
                      <a:pt x="1578" y="4568"/>
                    </a:lnTo>
                    <a:close/>
                    <a:moveTo>
                      <a:pt x="2358" y="4568"/>
                    </a:moveTo>
                    <a:lnTo>
                      <a:pt x="2358" y="4926"/>
                    </a:lnTo>
                    <a:lnTo>
                      <a:pt x="2005" y="4926"/>
                    </a:lnTo>
                    <a:lnTo>
                      <a:pt x="2005" y="4568"/>
                    </a:lnTo>
                    <a:close/>
                    <a:moveTo>
                      <a:pt x="2785" y="4568"/>
                    </a:moveTo>
                    <a:lnTo>
                      <a:pt x="2785" y="4926"/>
                    </a:lnTo>
                    <a:lnTo>
                      <a:pt x="2432" y="4926"/>
                    </a:lnTo>
                    <a:lnTo>
                      <a:pt x="2432" y="4568"/>
                    </a:lnTo>
                    <a:close/>
                    <a:moveTo>
                      <a:pt x="3212" y="4568"/>
                    </a:moveTo>
                    <a:lnTo>
                      <a:pt x="3212" y="4926"/>
                    </a:lnTo>
                    <a:lnTo>
                      <a:pt x="2859" y="4926"/>
                    </a:lnTo>
                    <a:lnTo>
                      <a:pt x="2859" y="4568"/>
                    </a:lnTo>
                    <a:close/>
                    <a:moveTo>
                      <a:pt x="3639" y="4568"/>
                    </a:moveTo>
                    <a:lnTo>
                      <a:pt x="3639" y="4926"/>
                    </a:lnTo>
                    <a:lnTo>
                      <a:pt x="3286" y="4926"/>
                    </a:lnTo>
                    <a:lnTo>
                      <a:pt x="3286" y="4568"/>
                    </a:lnTo>
                    <a:close/>
                    <a:moveTo>
                      <a:pt x="4066" y="4568"/>
                    </a:moveTo>
                    <a:lnTo>
                      <a:pt x="4066" y="4926"/>
                    </a:lnTo>
                    <a:lnTo>
                      <a:pt x="3713" y="4926"/>
                    </a:lnTo>
                    <a:lnTo>
                      <a:pt x="3713" y="4568"/>
                    </a:lnTo>
                    <a:close/>
                    <a:moveTo>
                      <a:pt x="4494" y="4568"/>
                    </a:moveTo>
                    <a:lnTo>
                      <a:pt x="4494" y="4926"/>
                    </a:lnTo>
                    <a:lnTo>
                      <a:pt x="4140" y="4926"/>
                    </a:lnTo>
                    <a:lnTo>
                      <a:pt x="4140" y="4568"/>
                    </a:lnTo>
                    <a:close/>
                    <a:moveTo>
                      <a:pt x="4921" y="4568"/>
                    </a:moveTo>
                    <a:lnTo>
                      <a:pt x="4921" y="4926"/>
                    </a:lnTo>
                    <a:lnTo>
                      <a:pt x="4568" y="4926"/>
                    </a:lnTo>
                    <a:lnTo>
                      <a:pt x="4568" y="4568"/>
                    </a:lnTo>
                    <a:close/>
                    <a:moveTo>
                      <a:pt x="5348" y="4568"/>
                    </a:moveTo>
                    <a:lnTo>
                      <a:pt x="5348" y="4926"/>
                    </a:lnTo>
                    <a:lnTo>
                      <a:pt x="4995" y="4926"/>
                    </a:lnTo>
                    <a:lnTo>
                      <a:pt x="4995" y="4568"/>
                    </a:lnTo>
                    <a:close/>
                    <a:moveTo>
                      <a:pt x="5775" y="4568"/>
                    </a:moveTo>
                    <a:lnTo>
                      <a:pt x="5775" y="4926"/>
                    </a:lnTo>
                    <a:lnTo>
                      <a:pt x="5422" y="4926"/>
                    </a:lnTo>
                    <a:lnTo>
                      <a:pt x="5422" y="4568"/>
                    </a:lnTo>
                    <a:close/>
                    <a:moveTo>
                      <a:pt x="6202" y="4568"/>
                    </a:moveTo>
                    <a:lnTo>
                      <a:pt x="6202" y="4926"/>
                    </a:lnTo>
                    <a:lnTo>
                      <a:pt x="5849" y="4926"/>
                    </a:lnTo>
                    <a:lnTo>
                      <a:pt x="5849" y="4568"/>
                    </a:lnTo>
                    <a:close/>
                    <a:moveTo>
                      <a:pt x="6629" y="4568"/>
                    </a:moveTo>
                    <a:lnTo>
                      <a:pt x="6629" y="4926"/>
                    </a:lnTo>
                    <a:lnTo>
                      <a:pt x="6276" y="4926"/>
                    </a:lnTo>
                    <a:lnTo>
                      <a:pt x="6276" y="4568"/>
                    </a:lnTo>
                    <a:close/>
                    <a:moveTo>
                      <a:pt x="7056" y="4568"/>
                    </a:moveTo>
                    <a:lnTo>
                      <a:pt x="7056" y="4926"/>
                    </a:lnTo>
                    <a:lnTo>
                      <a:pt x="6703" y="4926"/>
                    </a:lnTo>
                    <a:lnTo>
                      <a:pt x="6703" y="4568"/>
                    </a:lnTo>
                    <a:close/>
                    <a:moveTo>
                      <a:pt x="7484" y="4568"/>
                    </a:moveTo>
                    <a:lnTo>
                      <a:pt x="7484" y="4926"/>
                    </a:lnTo>
                    <a:lnTo>
                      <a:pt x="7130" y="4926"/>
                    </a:lnTo>
                    <a:lnTo>
                      <a:pt x="7130" y="4568"/>
                    </a:lnTo>
                    <a:close/>
                    <a:moveTo>
                      <a:pt x="7911" y="4568"/>
                    </a:moveTo>
                    <a:lnTo>
                      <a:pt x="7911" y="4926"/>
                    </a:lnTo>
                    <a:lnTo>
                      <a:pt x="7558" y="4926"/>
                    </a:lnTo>
                    <a:lnTo>
                      <a:pt x="7558" y="4568"/>
                    </a:lnTo>
                    <a:close/>
                    <a:moveTo>
                      <a:pt x="8338" y="4568"/>
                    </a:moveTo>
                    <a:lnTo>
                      <a:pt x="8338" y="4926"/>
                    </a:lnTo>
                    <a:lnTo>
                      <a:pt x="7985" y="4926"/>
                    </a:lnTo>
                    <a:lnTo>
                      <a:pt x="7985" y="4568"/>
                    </a:lnTo>
                    <a:close/>
                    <a:moveTo>
                      <a:pt x="8765" y="4568"/>
                    </a:moveTo>
                    <a:lnTo>
                      <a:pt x="8765" y="4926"/>
                    </a:lnTo>
                    <a:lnTo>
                      <a:pt x="8412" y="4926"/>
                    </a:lnTo>
                    <a:lnTo>
                      <a:pt x="8412" y="4568"/>
                    </a:lnTo>
                    <a:close/>
                    <a:moveTo>
                      <a:pt x="9192" y="4568"/>
                    </a:moveTo>
                    <a:lnTo>
                      <a:pt x="9192" y="4926"/>
                    </a:lnTo>
                    <a:lnTo>
                      <a:pt x="8839" y="4926"/>
                    </a:lnTo>
                    <a:lnTo>
                      <a:pt x="8839" y="4568"/>
                    </a:lnTo>
                    <a:close/>
                    <a:moveTo>
                      <a:pt x="9619" y="4568"/>
                    </a:moveTo>
                    <a:lnTo>
                      <a:pt x="9619" y="4926"/>
                    </a:lnTo>
                    <a:lnTo>
                      <a:pt x="9266" y="4926"/>
                    </a:lnTo>
                    <a:lnTo>
                      <a:pt x="9266" y="4568"/>
                    </a:lnTo>
                    <a:close/>
                    <a:moveTo>
                      <a:pt x="10046" y="4568"/>
                    </a:moveTo>
                    <a:lnTo>
                      <a:pt x="10046" y="4926"/>
                    </a:lnTo>
                    <a:lnTo>
                      <a:pt x="9693" y="4926"/>
                    </a:lnTo>
                    <a:lnTo>
                      <a:pt x="9693" y="4568"/>
                    </a:lnTo>
                    <a:close/>
                    <a:moveTo>
                      <a:pt x="10474" y="4568"/>
                    </a:moveTo>
                    <a:lnTo>
                      <a:pt x="10474" y="4926"/>
                    </a:lnTo>
                    <a:lnTo>
                      <a:pt x="10120" y="4926"/>
                    </a:lnTo>
                    <a:lnTo>
                      <a:pt x="10120" y="4568"/>
                    </a:lnTo>
                    <a:close/>
                    <a:moveTo>
                      <a:pt x="10901" y="4568"/>
                    </a:moveTo>
                    <a:lnTo>
                      <a:pt x="10901" y="4926"/>
                    </a:lnTo>
                    <a:lnTo>
                      <a:pt x="10548" y="4926"/>
                    </a:lnTo>
                    <a:lnTo>
                      <a:pt x="10548" y="4568"/>
                    </a:lnTo>
                    <a:close/>
                    <a:moveTo>
                      <a:pt x="11328" y="4568"/>
                    </a:moveTo>
                    <a:lnTo>
                      <a:pt x="11328" y="4926"/>
                    </a:lnTo>
                    <a:lnTo>
                      <a:pt x="10975" y="4926"/>
                    </a:lnTo>
                    <a:lnTo>
                      <a:pt x="10975" y="4568"/>
                    </a:lnTo>
                    <a:close/>
                    <a:moveTo>
                      <a:pt x="11755" y="4568"/>
                    </a:moveTo>
                    <a:lnTo>
                      <a:pt x="11755" y="4926"/>
                    </a:lnTo>
                    <a:lnTo>
                      <a:pt x="11402" y="4926"/>
                    </a:lnTo>
                    <a:lnTo>
                      <a:pt x="11402" y="4568"/>
                    </a:lnTo>
                    <a:close/>
                    <a:moveTo>
                      <a:pt x="649" y="4995"/>
                    </a:moveTo>
                    <a:lnTo>
                      <a:pt x="649" y="5354"/>
                    </a:lnTo>
                    <a:lnTo>
                      <a:pt x="296" y="5354"/>
                    </a:lnTo>
                    <a:lnTo>
                      <a:pt x="296" y="4995"/>
                    </a:lnTo>
                    <a:close/>
                    <a:moveTo>
                      <a:pt x="1076" y="4995"/>
                    </a:moveTo>
                    <a:lnTo>
                      <a:pt x="1076" y="5354"/>
                    </a:lnTo>
                    <a:lnTo>
                      <a:pt x="723" y="5354"/>
                    </a:lnTo>
                    <a:lnTo>
                      <a:pt x="723" y="4995"/>
                    </a:lnTo>
                    <a:close/>
                    <a:moveTo>
                      <a:pt x="1504" y="4995"/>
                    </a:moveTo>
                    <a:lnTo>
                      <a:pt x="1504" y="5354"/>
                    </a:lnTo>
                    <a:lnTo>
                      <a:pt x="1151" y="5354"/>
                    </a:lnTo>
                    <a:lnTo>
                      <a:pt x="1151" y="4995"/>
                    </a:lnTo>
                    <a:close/>
                    <a:moveTo>
                      <a:pt x="1931" y="4995"/>
                    </a:moveTo>
                    <a:lnTo>
                      <a:pt x="1931" y="5354"/>
                    </a:lnTo>
                    <a:lnTo>
                      <a:pt x="1578" y="5354"/>
                    </a:lnTo>
                    <a:lnTo>
                      <a:pt x="1578" y="4995"/>
                    </a:lnTo>
                    <a:close/>
                    <a:moveTo>
                      <a:pt x="2358" y="4995"/>
                    </a:moveTo>
                    <a:lnTo>
                      <a:pt x="2358" y="5354"/>
                    </a:lnTo>
                    <a:lnTo>
                      <a:pt x="2005" y="5354"/>
                    </a:lnTo>
                    <a:lnTo>
                      <a:pt x="2005" y="4995"/>
                    </a:lnTo>
                    <a:close/>
                    <a:moveTo>
                      <a:pt x="2785" y="4995"/>
                    </a:moveTo>
                    <a:lnTo>
                      <a:pt x="2785" y="5354"/>
                    </a:lnTo>
                    <a:lnTo>
                      <a:pt x="2432" y="5354"/>
                    </a:lnTo>
                    <a:lnTo>
                      <a:pt x="2432" y="4995"/>
                    </a:lnTo>
                    <a:close/>
                    <a:moveTo>
                      <a:pt x="3212" y="4995"/>
                    </a:moveTo>
                    <a:lnTo>
                      <a:pt x="3212" y="5354"/>
                    </a:lnTo>
                    <a:lnTo>
                      <a:pt x="2859" y="5354"/>
                    </a:lnTo>
                    <a:lnTo>
                      <a:pt x="2859" y="4995"/>
                    </a:lnTo>
                    <a:close/>
                    <a:moveTo>
                      <a:pt x="3639" y="4995"/>
                    </a:moveTo>
                    <a:lnTo>
                      <a:pt x="3639" y="5354"/>
                    </a:lnTo>
                    <a:lnTo>
                      <a:pt x="3286" y="5354"/>
                    </a:lnTo>
                    <a:lnTo>
                      <a:pt x="3286" y="4995"/>
                    </a:lnTo>
                    <a:close/>
                    <a:moveTo>
                      <a:pt x="4066" y="4995"/>
                    </a:moveTo>
                    <a:lnTo>
                      <a:pt x="4066" y="5354"/>
                    </a:lnTo>
                    <a:lnTo>
                      <a:pt x="3713" y="5354"/>
                    </a:lnTo>
                    <a:lnTo>
                      <a:pt x="3713" y="4995"/>
                    </a:lnTo>
                    <a:close/>
                    <a:moveTo>
                      <a:pt x="4494" y="4995"/>
                    </a:moveTo>
                    <a:lnTo>
                      <a:pt x="4494" y="5354"/>
                    </a:lnTo>
                    <a:lnTo>
                      <a:pt x="4140" y="5354"/>
                    </a:lnTo>
                    <a:lnTo>
                      <a:pt x="4140" y="4995"/>
                    </a:lnTo>
                    <a:close/>
                    <a:moveTo>
                      <a:pt x="4921" y="4995"/>
                    </a:moveTo>
                    <a:lnTo>
                      <a:pt x="4921" y="5354"/>
                    </a:lnTo>
                    <a:lnTo>
                      <a:pt x="4568" y="5354"/>
                    </a:lnTo>
                    <a:lnTo>
                      <a:pt x="4568" y="4995"/>
                    </a:lnTo>
                    <a:close/>
                    <a:moveTo>
                      <a:pt x="5348" y="4995"/>
                    </a:moveTo>
                    <a:lnTo>
                      <a:pt x="5348" y="5354"/>
                    </a:lnTo>
                    <a:lnTo>
                      <a:pt x="4995" y="5354"/>
                    </a:lnTo>
                    <a:lnTo>
                      <a:pt x="4995" y="4995"/>
                    </a:lnTo>
                    <a:close/>
                    <a:moveTo>
                      <a:pt x="5775" y="4995"/>
                    </a:moveTo>
                    <a:lnTo>
                      <a:pt x="5775" y="5354"/>
                    </a:lnTo>
                    <a:lnTo>
                      <a:pt x="5422" y="5354"/>
                    </a:lnTo>
                    <a:lnTo>
                      <a:pt x="5422" y="4995"/>
                    </a:lnTo>
                    <a:close/>
                    <a:moveTo>
                      <a:pt x="6202" y="4995"/>
                    </a:moveTo>
                    <a:lnTo>
                      <a:pt x="6202" y="5354"/>
                    </a:lnTo>
                    <a:lnTo>
                      <a:pt x="5849" y="5354"/>
                    </a:lnTo>
                    <a:lnTo>
                      <a:pt x="5849" y="4995"/>
                    </a:lnTo>
                    <a:close/>
                    <a:moveTo>
                      <a:pt x="6629" y="4995"/>
                    </a:moveTo>
                    <a:lnTo>
                      <a:pt x="6629" y="5354"/>
                    </a:lnTo>
                    <a:lnTo>
                      <a:pt x="6276" y="5354"/>
                    </a:lnTo>
                    <a:lnTo>
                      <a:pt x="6276" y="4995"/>
                    </a:lnTo>
                    <a:close/>
                    <a:moveTo>
                      <a:pt x="7056" y="4995"/>
                    </a:moveTo>
                    <a:lnTo>
                      <a:pt x="7056" y="5354"/>
                    </a:lnTo>
                    <a:lnTo>
                      <a:pt x="6703" y="5354"/>
                    </a:lnTo>
                    <a:lnTo>
                      <a:pt x="6703" y="4995"/>
                    </a:lnTo>
                    <a:close/>
                    <a:moveTo>
                      <a:pt x="7484" y="4995"/>
                    </a:moveTo>
                    <a:lnTo>
                      <a:pt x="7484" y="5354"/>
                    </a:lnTo>
                    <a:lnTo>
                      <a:pt x="7130" y="5354"/>
                    </a:lnTo>
                    <a:lnTo>
                      <a:pt x="7130" y="4995"/>
                    </a:lnTo>
                    <a:close/>
                    <a:moveTo>
                      <a:pt x="7911" y="4995"/>
                    </a:moveTo>
                    <a:lnTo>
                      <a:pt x="7911" y="5354"/>
                    </a:lnTo>
                    <a:lnTo>
                      <a:pt x="7558" y="5354"/>
                    </a:lnTo>
                    <a:lnTo>
                      <a:pt x="7558" y="4995"/>
                    </a:lnTo>
                    <a:close/>
                    <a:moveTo>
                      <a:pt x="8338" y="4995"/>
                    </a:moveTo>
                    <a:lnTo>
                      <a:pt x="8338" y="5354"/>
                    </a:lnTo>
                    <a:lnTo>
                      <a:pt x="7985" y="5354"/>
                    </a:lnTo>
                    <a:lnTo>
                      <a:pt x="7985" y="4995"/>
                    </a:lnTo>
                    <a:close/>
                    <a:moveTo>
                      <a:pt x="8765" y="4995"/>
                    </a:moveTo>
                    <a:lnTo>
                      <a:pt x="8765" y="5354"/>
                    </a:lnTo>
                    <a:lnTo>
                      <a:pt x="8412" y="5354"/>
                    </a:lnTo>
                    <a:lnTo>
                      <a:pt x="8412" y="4995"/>
                    </a:lnTo>
                    <a:close/>
                    <a:moveTo>
                      <a:pt x="9192" y="4995"/>
                    </a:moveTo>
                    <a:lnTo>
                      <a:pt x="9192" y="5354"/>
                    </a:lnTo>
                    <a:lnTo>
                      <a:pt x="8839" y="5354"/>
                    </a:lnTo>
                    <a:lnTo>
                      <a:pt x="8839" y="4995"/>
                    </a:lnTo>
                    <a:close/>
                    <a:moveTo>
                      <a:pt x="9619" y="4995"/>
                    </a:moveTo>
                    <a:lnTo>
                      <a:pt x="9619" y="5354"/>
                    </a:lnTo>
                    <a:lnTo>
                      <a:pt x="9266" y="5354"/>
                    </a:lnTo>
                    <a:lnTo>
                      <a:pt x="9266" y="4995"/>
                    </a:lnTo>
                    <a:close/>
                    <a:moveTo>
                      <a:pt x="10046" y="4995"/>
                    </a:moveTo>
                    <a:lnTo>
                      <a:pt x="10046" y="5354"/>
                    </a:lnTo>
                    <a:lnTo>
                      <a:pt x="9693" y="5354"/>
                    </a:lnTo>
                    <a:lnTo>
                      <a:pt x="9693" y="4995"/>
                    </a:lnTo>
                    <a:close/>
                    <a:moveTo>
                      <a:pt x="10474" y="4995"/>
                    </a:moveTo>
                    <a:lnTo>
                      <a:pt x="10474" y="5354"/>
                    </a:lnTo>
                    <a:lnTo>
                      <a:pt x="10120" y="5354"/>
                    </a:lnTo>
                    <a:lnTo>
                      <a:pt x="10120" y="4995"/>
                    </a:lnTo>
                    <a:close/>
                    <a:moveTo>
                      <a:pt x="10901" y="4995"/>
                    </a:moveTo>
                    <a:lnTo>
                      <a:pt x="10901" y="5354"/>
                    </a:lnTo>
                    <a:lnTo>
                      <a:pt x="10548" y="5354"/>
                    </a:lnTo>
                    <a:lnTo>
                      <a:pt x="10548" y="4995"/>
                    </a:lnTo>
                    <a:close/>
                    <a:moveTo>
                      <a:pt x="11328" y="4995"/>
                    </a:moveTo>
                    <a:lnTo>
                      <a:pt x="11328" y="5354"/>
                    </a:lnTo>
                    <a:lnTo>
                      <a:pt x="10975" y="5354"/>
                    </a:lnTo>
                    <a:lnTo>
                      <a:pt x="10975" y="4995"/>
                    </a:lnTo>
                    <a:close/>
                    <a:moveTo>
                      <a:pt x="11755" y="4995"/>
                    </a:moveTo>
                    <a:lnTo>
                      <a:pt x="11755" y="5354"/>
                    </a:lnTo>
                    <a:lnTo>
                      <a:pt x="11402" y="5354"/>
                    </a:lnTo>
                    <a:lnTo>
                      <a:pt x="11402" y="4995"/>
                    </a:lnTo>
                    <a:close/>
                    <a:moveTo>
                      <a:pt x="649" y="5422"/>
                    </a:moveTo>
                    <a:lnTo>
                      <a:pt x="649" y="5781"/>
                    </a:lnTo>
                    <a:lnTo>
                      <a:pt x="296" y="5781"/>
                    </a:lnTo>
                    <a:lnTo>
                      <a:pt x="296" y="5422"/>
                    </a:lnTo>
                    <a:close/>
                    <a:moveTo>
                      <a:pt x="1076" y="5422"/>
                    </a:moveTo>
                    <a:lnTo>
                      <a:pt x="1076" y="5781"/>
                    </a:lnTo>
                    <a:lnTo>
                      <a:pt x="723" y="5781"/>
                    </a:lnTo>
                    <a:lnTo>
                      <a:pt x="723" y="5422"/>
                    </a:lnTo>
                    <a:close/>
                    <a:moveTo>
                      <a:pt x="1504" y="5422"/>
                    </a:moveTo>
                    <a:lnTo>
                      <a:pt x="1504" y="5781"/>
                    </a:lnTo>
                    <a:lnTo>
                      <a:pt x="1151" y="5781"/>
                    </a:lnTo>
                    <a:lnTo>
                      <a:pt x="1151" y="5422"/>
                    </a:lnTo>
                    <a:close/>
                    <a:moveTo>
                      <a:pt x="1931" y="5422"/>
                    </a:moveTo>
                    <a:lnTo>
                      <a:pt x="1931" y="5781"/>
                    </a:lnTo>
                    <a:lnTo>
                      <a:pt x="1578" y="5781"/>
                    </a:lnTo>
                    <a:lnTo>
                      <a:pt x="1578" y="5422"/>
                    </a:lnTo>
                    <a:close/>
                    <a:moveTo>
                      <a:pt x="2358" y="5422"/>
                    </a:moveTo>
                    <a:lnTo>
                      <a:pt x="2358" y="5781"/>
                    </a:lnTo>
                    <a:lnTo>
                      <a:pt x="2005" y="5781"/>
                    </a:lnTo>
                    <a:lnTo>
                      <a:pt x="2005" y="5422"/>
                    </a:lnTo>
                    <a:close/>
                    <a:moveTo>
                      <a:pt x="2785" y="5422"/>
                    </a:moveTo>
                    <a:lnTo>
                      <a:pt x="2785" y="5781"/>
                    </a:lnTo>
                    <a:lnTo>
                      <a:pt x="2432" y="5781"/>
                    </a:lnTo>
                    <a:lnTo>
                      <a:pt x="2432" y="5422"/>
                    </a:lnTo>
                    <a:close/>
                    <a:moveTo>
                      <a:pt x="3212" y="5422"/>
                    </a:moveTo>
                    <a:lnTo>
                      <a:pt x="3212" y="5781"/>
                    </a:lnTo>
                    <a:lnTo>
                      <a:pt x="2859" y="5781"/>
                    </a:lnTo>
                    <a:lnTo>
                      <a:pt x="2859" y="5422"/>
                    </a:lnTo>
                    <a:close/>
                    <a:moveTo>
                      <a:pt x="3639" y="5422"/>
                    </a:moveTo>
                    <a:lnTo>
                      <a:pt x="3639" y="5781"/>
                    </a:lnTo>
                    <a:lnTo>
                      <a:pt x="3286" y="5781"/>
                    </a:lnTo>
                    <a:lnTo>
                      <a:pt x="3286" y="5422"/>
                    </a:lnTo>
                    <a:close/>
                    <a:moveTo>
                      <a:pt x="4066" y="5422"/>
                    </a:moveTo>
                    <a:lnTo>
                      <a:pt x="4066" y="5781"/>
                    </a:lnTo>
                    <a:lnTo>
                      <a:pt x="3713" y="5781"/>
                    </a:lnTo>
                    <a:lnTo>
                      <a:pt x="3713" y="5422"/>
                    </a:lnTo>
                    <a:close/>
                    <a:moveTo>
                      <a:pt x="4494" y="5422"/>
                    </a:moveTo>
                    <a:lnTo>
                      <a:pt x="4494" y="5781"/>
                    </a:lnTo>
                    <a:lnTo>
                      <a:pt x="4140" y="5781"/>
                    </a:lnTo>
                    <a:lnTo>
                      <a:pt x="4140" y="5422"/>
                    </a:lnTo>
                    <a:close/>
                    <a:moveTo>
                      <a:pt x="4921" y="5422"/>
                    </a:moveTo>
                    <a:lnTo>
                      <a:pt x="4921" y="5781"/>
                    </a:lnTo>
                    <a:lnTo>
                      <a:pt x="4568" y="5781"/>
                    </a:lnTo>
                    <a:lnTo>
                      <a:pt x="4568" y="5422"/>
                    </a:lnTo>
                    <a:close/>
                    <a:moveTo>
                      <a:pt x="5348" y="5422"/>
                    </a:moveTo>
                    <a:lnTo>
                      <a:pt x="5348" y="5781"/>
                    </a:lnTo>
                    <a:lnTo>
                      <a:pt x="4995" y="5781"/>
                    </a:lnTo>
                    <a:lnTo>
                      <a:pt x="4995" y="5422"/>
                    </a:lnTo>
                    <a:close/>
                    <a:moveTo>
                      <a:pt x="5775" y="5422"/>
                    </a:moveTo>
                    <a:lnTo>
                      <a:pt x="5775" y="5781"/>
                    </a:lnTo>
                    <a:lnTo>
                      <a:pt x="5422" y="5781"/>
                    </a:lnTo>
                    <a:lnTo>
                      <a:pt x="5422" y="5422"/>
                    </a:lnTo>
                    <a:close/>
                    <a:moveTo>
                      <a:pt x="6202" y="5422"/>
                    </a:moveTo>
                    <a:lnTo>
                      <a:pt x="6202" y="5781"/>
                    </a:lnTo>
                    <a:lnTo>
                      <a:pt x="5849" y="5781"/>
                    </a:lnTo>
                    <a:lnTo>
                      <a:pt x="5849" y="5422"/>
                    </a:lnTo>
                    <a:close/>
                    <a:moveTo>
                      <a:pt x="6629" y="5422"/>
                    </a:moveTo>
                    <a:lnTo>
                      <a:pt x="6629" y="5781"/>
                    </a:lnTo>
                    <a:lnTo>
                      <a:pt x="6276" y="5781"/>
                    </a:lnTo>
                    <a:lnTo>
                      <a:pt x="6276" y="5422"/>
                    </a:lnTo>
                    <a:close/>
                    <a:moveTo>
                      <a:pt x="7056" y="5422"/>
                    </a:moveTo>
                    <a:lnTo>
                      <a:pt x="7056" y="5781"/>
                    </a:lnTo>
                    <a:lnTo>
                      <a:pt x="6703" y="5781"/>
                    </a:lnTo>
                    <a:lnTo>
                      <a:pt x="6703" y="5422"/>
                    </a:lnTo>
                    <a:close/>
                    <a:moveTo>
                      <a:pt x="7484" y="5422"/>
                    </a:moveTo>
                    <a:lnTo>
                      <a:pt x="7484" y="5781"/>
                    </a:lnTo>
                    <a:lnTo>
                      <a:pt x="7130" y="5781"/>
                    </a:lnTo>
                    <a:lnTo>
                      <a:pt x="7130" y="5422"/>
                    </a:lnTo>
                    <a:close/>
                    <a:moveTo>
                      <a:pt x="7911" y="5422"/>
                    </a:moveTo>
                    <a:lnTo>
                      <a:pt x="7911" y="5781"/>
                    </a:lnTo>
                    <a:lnTo>
                      <a:pt x="7558" y="5781"/>
                    </a:lnTo>
                    <a:lnTo>
                      <a:pt x="7558" y="5422"/>
                    </a:lnTo>
                    <a:close/>
                    <a:moveTo>
                      <a:pt x="8338" y="5422"/>
                    </a:moveTo>
                    <a:lnTo>
                      <a:pt x="8338" y="5781"/>
                    </a:lnTo>
                    <a:lnTo>
                      <a:pt x="7985" y="5781"/>
                    </a:lnTo>
                    <a:lnTo>
                      <a:pt x="7985" y="5422"/>
                    </a:lnTo>
                    <a:close/>
                    <a:moveTo>
                      <a:pt x="8765" y="5422"/>
                    </a:moveTo>
                    <a:lnTo>
                      <a:pt x="8765" y="5781"/>
                    </a:lnTo>
                    <a:lnTo>
                      <a:pt x="8412" y="5781"/>
                    </a:lnTo>
                    <a:lnTo>
                      <a:pt x="8412" y="5422"/>
                    </a:lnTo>
                    <a:close/>
                    <a:moveTo>
                      <a:pt x="9192" y="5422"/>
                    </a:moveTo>
                    <a:lnTo>
                      <a:pt x="9192" y="5781"/>
                    </a:lnTo>
                    <a:lnTo>
                      <a:pt x="8839" y="5781"/>
                    </a:lnTo>
                    <a:lnTo>
                      <a:pt x="8839" y="5422"/>
                    </a:lnTo>
                    <a:close/>
                    <a:moveTo>
                      <a:pt x="9619" y="5422"/>
                    </a:moveTo>
                    <a:lnTo>
                      <a:pt x="9619" y="5781"/>
                    </a:lnTo>
                    <a:lnTo>
                      <a:pt x="9266" y="5781"/>
                    </a:lnTo>
                    <a:lnTo>
                      <a:pt x="9266" y="5422"/>
                    </a:lnTo>
                    <a:close/>
                    <a:moveTo>
                      <a:pt x="10046" y="5422"/>
                    </a:moveTo>
                    <a:lnTo>
                      <a:pt x="10046" y="5781"/>
                    </a:lnTo>
                    <a:lnTo>
                      <a:pt x="9693" y="5781"/>
                    </a:lnTo>
                    <a:lnTo>
                      <a:pt x="9693" y="5422"/>
                    </a:lnTo>
                    <a:close/>
                    <a:moveTo>
                      <a:pt x="10474" y="5422"/>
                    </a:moveTo>
                    <a:lnTo>
                      <a:pt x="10474" y="5781"/>
                    </a:lnTo>
                    <a:lnTo>
                      <a:pt x="10120" y="5781"/>
                    </a:lnTo>
                    <a:lnTo>
                      <a:pt x="10120" y="5422"/>
                    </a:lnTo>
                    <a:close/>
                    <a:moveTo>
                      <a:pt x="10901" y="5422"/>
                    </a:moveTo>
                    <a:lnTo>
                      <a:pt x="10901" y="5781"/>
                    </a:lnTo>
                    <a:lnTo>
                      <a:pt x="10548" y="5781"/>
                    </a:lnTo>
                    <a:lnTo>
                      <a:pt x="10548" y="5422"/>
                    </a:lnTo>
                    <a:close/>
                    <a:moveTo>
                      <a:pt x="11328" y="5422"/>
                    </a:moveTo>
                    <a:lnTo>
                      <a:pt x="11328" y="5781"/>
                    </a:lnTo>
                    <a:lnTo>
                      <a:pt x="10975" y="5781"/>
                    </a:lnTo>
                    <a:lnTo>
                      <a:pt x="10975" y="5422"/>
                    </a:lnTo>
                    <a:close/>
                    <a:moveTo>
                      <a:pt x="11755" y="5422"/>
                    </a:moveTo>
                    <a:lnTo>
                      <a:pt x="11755" y="5781"/>
                    </a:lnTo>
                    <a:lnTo>
                      <a:pt x="11402" y="5781"/>
                    </a:lnTo>
                    <a:lnTo>
                      <a:pt x="11402" y="5422"/>
                    </a:lnTo>
                    <a:close/>
                    <a:moveTo>
                      <a:pt x="649" y="5849"/>
                    </a:moveTo>
                    <a:lnTo>
                      <a:pt x="649" y="6208"/>
                    </a:lnTo>
                    <a:lnTo>
                      <a:pt x="296" y="6208"/>
                    </a:lnTo>
                    <a:lnTo>
                      <a:pt x="296" y="5849"/>
                    </a:lnTo>
                    <a:close/>
                    <a:moveTo>
                      <a:pt x="1076" y="5849"/>
                    </a:moveTo>
                    <a:lnTo>
                      <a:pt x="1076" y="6208"/>
                    </a:lnTo>
                    <a:lnTo>
                      <a:pt x="723" y="6208"/>
                    </a:lnTo>
                    <a:lnTo>
                      <a:pt x="723" y="5849"/>
                    </a:lnTo>
                    <a:close/>
                    <a:moveTo>
                      <a:pt x="1504" y="5849"/>
                    </a:moveTo>
                    <a:lnTo>
                      <a:pt x="1504" y="6208"/>
                    </a:lnTo>
                    <a:lnTo>
                      <a:pt x="1151" y="6208"/>
                    </a:lnTo>
                    <a:lnTo>
                      <a:pt x="1151" y="5849"/>
                    </a:lnTo>
                    <a:close/>
                    <a:moveTo>
                      <a:pt x="1931" y="5849"/>
                    </a:moveTo>
                    <a:lnTo>
                      <a:pt x="1931" y="6208"/>
                    </a:lnTo>
                    <a:lnTo>
                      <a:pt x="1578" y="6208"/>
                    </a:lnTo>
                    <a:lnTo>
                      <a:pt x="1578" y="5849"/>
                    </a:lnTo>
                    <a:close/>
                    <a:moveTo>
                      <a:pt x="2358" y="5849"/>
                    </a:moveTo>
                    <a:lnTo>
                      <a:pt x="2358" y="6208"/>
                    </a:lnTo>
                    <a:lnTo>
                      <a:pt x="2005" y="6208"/>
                    </a:lnTo>
                    <a:lnTo>
                      <a:pt x="2005" y="5849"/>
                    </a:lnTo>
                    <a:close/>
                    <a:moveTo>
                      <a:pt x="2785" y="5849"/>
                    </a:moveTo>
                    <a:lnTo>
                      <a:pt x="2785" y="6208"/>
                    </a:lnTo>
                    <a:lnTo>
                      <a:pt x="2432" y="6208"/>
                    </a:lnTo>
                    <a:lnTo>
                      <a:pt x="2432" y="5849"/>
                    </a:lnTo>
                    <a:close/>
                    <a:moveTo>
                      <a:pt x="3212" y="5849"/>
                    </a:moveTo>
                    <a:lnTo>
                      <a:pt x="3212" y="6208"/>
                    </a:lnTo>
                    <a:lnTo>
                      <a:pt x="2859" y="6208"/>
                    </a:lnTo>
                    <a:lnTo>
                      <a:pt x="2859" y="5849"/>
                    </a:lnTo>
                    <a:close/>
                    <a:moveTo>
                      <a:pt x="3639" y="5849"/>
                    </a:moveTo>
                    <a:lnTo>
                      <a:pt x="3639" y="6208"/>
                    </a:lnTo>
                    <a:lnTo>
                      <a:pt x="3286" y="6208"/>
                    </a:lnTo>
                    <a:lnTo>
                      <a:pt x="3286" y="5849"/>
                    </a:lnTo>
                    <a:close/>
                    <a:moveTo>
                      <a:pt x="4066" y="5849"/>
                    </a:moveTo>
                    <a:lnTo>
                      <a:pt x="4066" y="6208"/>
                    </a:lnTo>
                    <a:lnTo>
                      <a:pt x="3713" y="6208"/>
                    </a:lnTo>
                    <a:lnTo>
                      <a:pt x="3713" y="5849"/>
                    </a:lnTo>
                    <a:close/>
                    <a:moveTo>
                      <a:pt x="4494" y="5849"/>
                    </a:moveTo>
                    <a:lnTo>
                      <a:pt x="4494" y="6208"/>
                    </a:lnTo>
                    <a:lnTo>
                      <a:pt x="4140" y="6208"/>
                    </a:lnTo>
                    <a:lnTo>
                      <a:pt x="4140" y="5849"/>
                    </a:lnTo>
                    <a:close/>
                    <a:moveTo>
                      <a:pt x="4921" y="5849"/>
                    </a:moveTo>
                    <a:lnTo>
                      <a:pt x="4921" y="6208"/>
                    </a:lnTo>
                    <a:lnTo>
                      <a:pt x="4568" y="6208"/>
                    </a:lnTo>
                    <a:lnTo>
                      <a:pt x="4568" y="5849"/>
                    </a:lnTo>
                    <a:close/>
                    <a:moveTo>
                      <a:pt x="5348" y="5849"/>
                    </a:moveTo>
                    <a:lnTo>
                      <a:pt x="5348" y="6208"/>
                    </a:lnTo>
                    <a:lnTo>
                      <a:pt x="4995" y="6208"/>
                    </a:lnTo>
                    <a:lnTo>
                      <a:pt x="4995" y="5849"/>
                    </a:lnTo>
                    <a:close/>
                    <a:moveTo>
                      <a:pt x="5775" y="5849"/>
                    </a:moveTo>
                    <a:lnTo>
                      <a:pt x="5775" y="6208"/>
                    </a:lnTo>
                    <a:lnTo>
                      <a:pt x="5422" y="6208"/>
                    </a:lnTo>
                    <a:lnTo>
                      <a:pt x="5422" y="5849"/>
                    </a:lnTo>
                    <a:close/>
                    <a:moveTo>
                      <a:pt x="6202" y="5849"/>
                    </a:moveTo>
                    <a:lnTo>
                      <a:pt x="6202" y="6208"/>
                    </a:lnTo>
                    <a:lnTo>
                      <a:pt x="5849" y="6208"/>
                    </a:lnTo>
                    <a:lnTo>
                      <a:pt x="5849" y="5849"/>
                    </a:lnTo>
                    <a:close/>
                    <a:moveTo>
                      <a:pt x="6629" y="5849"/>
                    </a:moveTo>
                    <a:lnTo>
                      <a:pt x="6629" y="6208"/>
                    </a:lnTo>
                    <a:lnTo>
                      <a:pt x="6276" y="6208"/>
                    </a:lnTo>
                    <a:lnTo>
                      <a:pt x="6276" y="5849"/>
                    </a:lnTo>
                    <a:close/>
                    <a:moveTo>
                      <a:pt x="7056" y="5849"/>
                    </a:moveTo>
                    <a:lnTo>
                      <a:pt x="7056" y="6208"/>
                    </a:lnTo>
                    <a:lnTo>
                      <a:pt x="6703" y="6208"/>
                    </a:lnTo>
                    <a:lnTo>
                      <a:pt x="6703" y="5849"/>
                    </a:lnTo>
                    <a:close/>
                    <a:moveTo>
                      <a:pt x="7484" y="5849"/>
                    </a:moveTo>
                    <a:lnTo>
                      <a:pt x="7484" y="6208"/>
                    </a:lnTo>
                    <a:lnTo>
                      <a:pt x="7130" y="6208"/>
                    </a:lnTo>
                    <a:lnTo>
                      <a:pt x="7130" y="5849"/>
                    </a:lnTo>
                    <a:close/>
                    <a:moveTo>
                      <a:pt x="7911" y="5849"/>
                    </a:moveTo>
                    <a:lnTo>
                      <a:pt x="7911" y="6208"/>
                    </a:lnTo>
                    <a:lnTo>
                      <a:pt x="7558" y="6208"/>
                    </a:lnTo>
                    <a:lnTo>
                      <a:pt x="7558" y="5849"/>
                    </a:lnTo>
                    <a:close/>
                    <a:moveTo>
                      <a:pt x="8338" y="5849"/>
                    </a:moveTo>
                    <a:lnTo>
                      <a:pt x="8338" y="6208"/>
                    </a:lnTo>
                    <a:lnTo>
                      <a:pt x="7985" y="6208"/>
                    </a:lnTo>
                    <a:lnTo>
                      <a:pt x="7985" y="5849"/>
                    </a:lnTo>
                    <a:close/>
                    <a:moveTo>
                      <a:pt x="8765" y="5849"/>
                    </a:moveTo>
                    <a:lnTo>
                      <a:pt x="8765" y="6208"/>
                    </a:lnTo>
                    <a:lnTo>
                      <a:pt x="8412" y="6208"/>
                    </a:lnTo>
                    <a:lnTo>
                      <a:pt x="8412" y="5849"/>
                    </a:lnTo>
                    <a:close/>
                    <a:moveTo>
                      <a:pt x="9192" y="5849"/>
                    </a:moveTo>
                    <a:lnTo>
                      <a:pt x="9192" y="6208"/>
                    </a:lnTo>
                    <a:lnTo>
                      <a:pt x="8839" y="6208"/>
                    </a:lnTo>
                    <a:lnTo>
                      <a:pt x="8839" y="5849"/>
                    </a:lnTo>
                    <a:close/>
                    <a:moveTo>
                      <a:pt x="9619" y="5849"/>
                    </a:moveTo>
                    <a:lnTo>
                      <a:pt x="9619" y="6208"/>
                    </a:lnTo>
                    <a:lnTo>
                      <a:pt x="9266" y="6208"/>
                    </a:lnTo>
                    <a:lnTo>
                      <a:pt x="9266" y="5849"/>
                    </a:lnTo>
                    <a:close/>
                    <a:moveTo>
                      <a:pt x="10046" y="5849"/>
                    </a:moveTo>
                    <a:lnTo>
                      <a:pt x="10046" y="6208"/>
                    </a:lnTo>
                    <a:lnTo>
                      <a:pt x="9693" y="6208"/>
                    </a:lnTo>
                    <a:lnTo>
                      <a:pt x="9693" y="5849"/>
                    </a:lnTo>
                    <a:close/>
                    <a:moveTo>
                      <a:pt x="10474" y="5849"/>
                    </a:moveTo>
                    <a:lnTo>
                      <a:pt x="10474" y="6208"/>
                    </a:lnTo>
                    <a:lnTo>
                      <a:pt x="10120" y="6208"/>
                    </a:lnTo>
                    <a:lnTo>
                      <a:pt x="10120" y="5849"/>
                    </a:lnTo>
                    <a:close/>
                    <a:moveTo>
                      <a:pt x="10901" y="5849"/>
                    </a:moveTo>
                    <a:lnTo>
                      <a:pt x="10901" y="6208"/>
                    </a:lnTo>
                    <a:lnTo>
                      <a:pt x="10548" y="6208"/>
                    </a:lnTo>
                    <a:lnTo>
                      <a:pt x="10548" y="5849"/>
                    </a:lnTo>
                    <a:close/>
                    <a:moveTo>
                      <a:pt x="11328" y="5849"/>
                    </a:moveTo>
                    <a:lnTo>
                      <a:pt x="11328" y="6208"/>
                    </a:lnTo>
                    <a:lnTo>
                      <a:pt x="10975" y="6208"/>
                    </a:lnTo>
                    <a:lnTo>
                      <a:pt x="10975" y="5849"/>
                    </a:lnTo>
                    <a:close/>
                    <a:moveTo>
                      <a:pt x="11755" y="5849"/>
                    </a:moveTo>
                    <a:lnTo>
                      <a:pt x="11755" y="6208"/>
                    </a:lnTo>
                    <a:lnTo>
                      <a:pt x="11402" y="6208"/>
                    </a:lnTo>
                    <a:lnTo>
                      <a:pt x="11402" y="5849"/>
                    </a:lnTo>
                    <a:close/>
                    <a:moveTo>
                      <a:pt x="649" y="6276"/>
                    </a:moveTo>
                    <a:lnTo>
                      <a:pt x="649" y="6635"/>
                    </a:lnTo>
                    <a:lnTo>
                      <a:pt x="296" y="6635"/>
                    </a:lnTo>
                    <a:lnTo>
                      <a:pt x="296" y="6276"/>
                    </a:lnTo>
                    <a:close/>
                    <a:moveTo>
                      <a:pt x="1076" y="6276"/>
                    </a:moveTo>
                    <a:lnTo>
                      <a:pt x="1076" y="6635"/>
                    </a:lnTo>
                    <a:lnTo>
                      <a:pt x="723" y="6635"/>
                    </a:lnTo>
                    <a:lnTo>
                      <a:pt x="723" y="6276"/>
                    </a:lnTo>
                    <a:close/>
                    <a:moveTo>
                      <a:pt x="1504" y="6276"/>
                    </a:moveTo>
                    <a:lnTo>
                      <a:pt x="1504" y="6635"/>
                    </a:lnTo>
                    <a:lnTo>
                      <a:pt x="1151" y="6635"/>
                    </a:lnTo>
                    <a:lnTo>
                      <a:pt x="1151" y="6276"/>
                    </a:lnTo>
                    <a:close/>
                    <a:moveTo>
                      <a:pt x="1931" y="6276"/>
                    </a:moveTo>
                    <a:lnTo>
                      <a:pt x="1931" y="6635"/>
                    </a:lnTo>
                    <a:lnTo>
                      <a:pt x="1578" y="6635"/>
                    </a:lnTo>
                    <a:lnTo>
                      <a:pt x="1578" y="6276"/>
                    </a:lnTo>
                    <a:close/>
                    <a:moveTo>
                      <a:pt x="2358" y="6276"/>
                    </a:moveTo>
                    <a:lnTo>
                      <a:pt x="2358" y="6635"/>
                    </a:lnTo>
                    <a:lnTo>
                      <a:pt x="2005" y="6635"/>
                    </a:lnTo>
                    <a:lnTo>
                      <a:pt x="2005" y="6276"/>
                    </a:lnTo>
                    <a:close/>
                    <a:moveTo>
                      <a:pt x="2785" y="6276"/>
                    </a:moveTo>
                    <a:lnTo>
                      <a:pt x="2785" y="6635"/>
                    </a:lnTo>
                    <a:lnTo>
                      <a:pt x="2432" y="6635"/>
                    </a:lnTo>
                    <a:lnTo>
                      <a:pt x="2432" y="6276"/>
                    </a:lnTo>
                    <a:close/>
                    <a:moveTo>
                      <a:pt x="3212" y="6276"/>
                    </a:moveTo>
                    <a:lnTo>
                      <a:pt x="3212" y="6635"/>
                    </a:lnTo>
                    <a:lnTo>
                      <a:pt x="2859" y="6635"/>
                    </a:lnTo>
                    <a:lnTo>
                      <a:pt x="2859" y="6276"/>
                    </a:lnTo>
                    <a:close/>
                    <a:moveTo>
                      <a:pt x="3639" y="6276"/>
                    </a:moveTo>
                    <a:lnTo>
                      <a:pt x="3639" y="6635"/>
                    </a:lnTo>
                    <a:lnTo>
                      <a:pt x="3286" y="6635"/>
                    </a:lnTo>
                    <a:lnTo>
                      <a:pt x="3286" y="6276"/>
                    </a:lnTo>
                    <a:close/>
                    <a:moveTo>
                      <a:pt x="4066" y="6276"/>
                    </a:moveTo>
                    <a:lnTo>
                      <a:pt x="4066" y="6635"/>
                    </a:lnTo>
                    <a:lnTo>
                      <a:pt x="3713" y="6635"/>
                    </a:lnTo>
                    <a:lnTo>
                      <a:pt x="3713" y="6276"/>
                    </a:lnTo>
                    <a:close/>
                    <a:moveTo>
                      <a:pt x="4494" y="6276"/>
                    </a:moveTo>
                    <a:lnTo>
                      <a:pt x="4494" y="6635"/>
                    </a:lnTo>
                    <a:lnTo>
                      <a:pt x="4140" y="6635"/>
                    </a:lnTo>
                    <a:lnTo>
                      <a:pt x="4140" y="6276"/>
                    </a:lnTo>
                    <a:close/>
                    <a:moveTo>
                      <a:pt x="4921" y="6276"/>
                    </a:moveTo>
                    <a:lnTo>
                      <a:pt x="4921" y="6635"/>
                    </a:lnTo>
                    <a:lnTo>
                      <a:pt x="4568" y="6635"/>
                    </a:lnTo>
                    <a:lnTo>
                      <a:pt x="4568" y="6276"/>
                    </a:lnTo>
                    <a:close/>
                    <a:moveTo>
                      <a:pt x="5348" y="6276"/>
                    </a:moveTo>
                    <a:lnTo>
                      <a:pt x="5348" y="6635"/>
                    </a:lnTo>
                    <a:lnTo>
                      <a:pt x="4995" y="6635"/>
                    </a:lnTo>
                    <a:lnTo>
                      <a:pt x="4995" y="6276"/>
                    </a:lnTo>
                    <a:close/>
                    <a:moveTo>
                      <a:pt x="5775" y="6276"/>
                    </a:moveTo>
                    <a:lnTo>
                      <a:pt x="5775" y="6635"/>
                    </a:lnTo>
                    <a:lnTo>
                      <a:pt x="5422" y="6635"/>
                    </a:lnTo>
                    <a:lnTo>
                      <a:pt x="5422" y="6276"/>
                    </a:lnTo>
                    <a:close/>
                    <a:moveTo>
                      <a:pt x="6202" y="6276"/>
                    </a:moveTo>
                    <a:lnTo>
                      <a:pt x="6202" y="6635"/>
                    </a:lnTo>
                    <a:lnTo>
                      <a:pt x="5849" y="6635"/>
                    </a:lnTo>
                    <a:lnTo>
                      <a:pt x="5849" y="6276"/>
                    </a:lnTo>
                    <a:close/>
                    <a:moveTo>
                      <a:pt x="6629" y="6276"/>
                    </a:moveTo>
                    <a:lnTo>
                      <a:pt x="6629" y="6635"/>
                    </a:lnTo>
                    <a:lnTo>
                      <a:pt x="6276" y="6635"/>
                    </a:lnTo>
                    <a:lnTo>
                      <a:pt x="6276" y="6276"/>
                    </a:lnTo>
                    <a:close/>
                    <a:moveTo>
                      <a:pt x="7056" y="6276"/>
                    </a:moveTo>
                    <a:lnTo>
                      <a:pt x="7056" y="6635"/>
                    </a:lnTo>
                    <a:lnTo>
                      <a:pt x="6703" y="6635"/>
                    </a:lnTo>
                    <a:lnTo>
                      <a:pt x="6703" y="6276"/>
                    </a:lnTo>
                    <a:close/>
                    <a:moveTo>
                      <a:pt x="7484" y="6276"/>
                    </a:moveTo>
                    <a:lnTo>
                      <a:pt x="7484" y="6635"/>
                    </a:lnTo>
                    <a:lnTo>
                      <a:pt x="7130" y="6635"/>
                    </a:lnTo>
                    <a:lnTo>
                      <a:pt x="7130" y="6276"/>
                    </a:lnTo>
                    <a:close/>
                    <a:moveTo>
                      <a:pt x="7911" y="6276"/>
                    </a:moveTo>
                    <a:lnTo>
                      <a:pt x="7911" y="6635"/>
                    </a:lnTo>
                    <a:lnTo>
                      <a:pt x="7558" y="6635"/>
                    </a:lnTo>
                    <a:lnTo>
                      <a:pt x="7558" y="6276"/>
                    </a:lnTo>
                    <a:close/>
                    <a:moveTo>
                      <a:pt x="8338" y="6276"/>
                    </a:moveTo>
                    <a:lnTo>
                      <a:pt x="8338" y="6635"/>
                    </a:lnTo>
                    <a:lnTo>
                      <a:pt x="7985" y="6635"/>
                    </a:lnTo>
                    <a:lnTo>
                      <a:pt x="7985" y="6276"/>
                    </a:lnTo>
                    <a:close/>
                    <a:moveTo>
                      <a:pt x="8765" y="6276"/>
                    </a:moveTo>
                    <a:lnTo>
                      <a:pt x="8765" y="6635"/>
                    </a:lnTo>
                    <a:lnTo>
                      <a:pt x="8412" y="6635"/>
                    </a:lnTo>
                    <a:lnTo>
                      <a:pt x="8412" y="6276"/>
                    </a:lnTo>
                    <a:close/>
                    <a:moveTo>
                      <a:pt x="9192" y="6276"/>
                    </a:moveTo>
                    <a:lnTo>
                      <a:pt x="9192" y="6635"/>
                    </a:lnTo>
                    <a:lnTo>
                      <a:pt x="8839" y="6635"/>
                    </a:lnTo>
                    <a:lnTo>
                      <a:pt x="8839" y="6276"/>
                    </a:lnTo>
                    <a:close/>
                    <a:moveTo>
                      <a:pt x="9619" y="6276"/>
                    </a:moveTo>
                    <a:lnTo>
                      <a:pt x="9619" y="6635"/>
                    </a:lnTo>
                    <a:lnTo>
                      <a:pt x="9266" y="6635"/>
                    </a:lnTo>
                    <a:lnTo>
                      <a:pt x="9266" y="6276"/>
                    </a:lnTo>
                    <a:close/>
                    <a:moveTo>
                      <a:pt x="10046" y="6276"/>
                    </a:moveTo>
                    <a:lnTo>
                      <a:pt x="10046" y="6635"/>
                    </a:lnTo>
                    <a:lnTo>
                      <a:pt x="9693" y="6635"/>
                    </a:lnTo>
                    <a:lnTo>
                      <a:pt x="9693" y="6276"/>
                    </a:lnTo>
                    <a:close/>
                    <a:moveTo>
                      <a:pt x="10474" y="6276"/>
                    </a:moveTo>
                    <a:lnTo>
                      <a:pt x="10474" y="6635"/>
                    </a:lnTo>
                    <a:lnTo>
                      <a:pt x="10120" y="6635"/>
                    </a:lnTo>
                    <a:lnTo>
                      <a:pt x="10120" y="6276"/>
                    </a:lnTo>
                    <a:close/>
                    <a:moveTo>
                      <a:pt x="10901" y="6276"/>
                    </a:moveTo>
                    <a:lnTo>
                      <a:pt x="10901" y="6635"/>
                    </a:lnTo>
                    <a:lnTo>
                      <a:pt x="10548" y="6635"/>
                    </a:lnTo>
                    <a:lnTo>
                      <a:pt x="10548" y="6276"/>
                    </a:lnTo>
                    <a:close/>
                    <a:moveTo>
                      <a:pt x="11328" y="6276"/>
                    </a:moveTo>
                    <a:lnTo>
                      <a:pt x="11328" y="6635"/>
                    </a:lnTo>
                    <a:lnTo>
                      <a:pt x="10975" y="6635"/>
                    </a:lnTo>
                    <a:lnTo>
                      <a:pt x="10975" y="6276"/>
                    </a:lnTo>
                    <a:close/>
                    <a:moveTo>
                      <a:pt x="11755" y="6276"/>
                    </a:moveTo>
                    <a:lnTo>
                      <a:pt x="11755" y="6635"/>
                    </a:lnTo>
                    <a:lnTo>
                      <a:pt x="11402" y="6635"/>
                    </a:lnTo>
                    <a:lnTo>
                      <a:pt x="11402" y="6276"/>
                    </a:lnTo>
                    <a:close/>
                    <a:moveTo>
                      <a:pt x="649" y="6703"/>
                    </a:moveTo>
                    <a:lnTo>
                      <a:pt x="649" y="7062"/>
                    </a:lnTo>
                    <a:lnTo>
                      <a:pt x="296" y="7062"/>
                    </a:lnTo>
                    <a:lnTo>
                      <a:pt x="296" y="6703"/>
                    </a:lnTo>
                    <a:close/>
                    <a:moveTo>
                      <a:pt x="1076" y="6703"/>
                    </a:moveTo>
                    <a:lnTo>
                      <a:pt x="1076" y="7062"/>
                    </a:lnTo>
                    <a:lnTo>
                      <a:pt x="723" y="7062"/>
                    </a:lnTo>
                    <a:lnTo>
                      <a:pt x="723" y="6703"/>
                    </a:lnTo>
                    <a:close/>
                    <a:moveTo>
                      <a:pt x="1504" y="6703"/>
                    </a:moveTo>
                    <a:lnTo>
                      <a:pt x="1504" y="7062"/>
                    </a:lnTo>
                    <a:lnTo>
                      <a:pt x="1151" y="7062"/>
                    </a:lnTo>
                    <a:lnTo>
                      <a:pt x="1151" y="6703"/>
                    </a:lnTo>
                    <a:close/>
                    <a:moveTo>
                      <a:pt x="1931" y="6703"/>
                    </a:moveTo>
                    <a:lnTo>
                      <a:pt x="1931" y="7062"/>
                    </a:lnTo>
                    <a:lnTo>
                      <a:pt x="1578" y="7062"/>
                    </a:lnTo>
                    <a:lnTo>
                      <a:pt x="1578" y="6703"/>
                    </a:lnTo>
                    <a:close/>
                    <a:moveTo>
                      <a:pt x="2358" y="6703"/>
                    </a:moveTo>
                    <a:lnTo>
                      <a:pt x="2358" y="7062"/>
                    </a:lnTo>
                    <a:lnTo>
                      <a:pt x="2005" y="7062"/>
                    </a:lnTo>
                    <a:lnTo>
                      <a:pt x="2005" y="6703"/>
                    </a:lnTo>
                    <a:close/>
                    <a:moveTo>
                      <a:pt x="2785" y="6703"/>
                    </a:moveTo>
                    <a:lnTo>
                      <a:pt x="2785" y="7062"/>
                    </a:lnTo>
                    <a:lnTo>
                      <a:pt x="2432" y="7062"/>
                    </a:lnTo>
                    <a:lnTo>
                      <a:pt x="2432" y="6703"/>
                    </a:lnTo>
                    <a:close/>
                    <a:moveTo>
                      <a:pt x="3212" y="6703"/>
                    </a:moveTo>
                    <a:lnTo>
                      <a:pt x="3212" y="7062"/>
                    </a:lnTo>
                    <a:lnTo>
                      <a:pt x="2859" y="7062"/>
                    </a:lnTo>
                    <a:lnTo>
                      <a:pt x="2859" y="6703"/>
                    </a:lnTo>
                    <a:close/>
                    <a:moveTo>
                      <a:pt x="3639" y="6703"/>
                    </a:moveTo>
                    <a:lnTo>
                      <a:pt x="3639" y="7062"/>
                    </a:lnTo>
                    <a:lnTo>
                      <a:pt x="3286" y="7062"/>
                    </a:lnTo>
                    <a:lnTo>
                      <a:pt x="3286" y="6703"/>
                    </a:lnTo>
                    <a:close/>
                    <a:moveTo>
                      <a:pt x="4066" y="6703"/>
                    </a:moveTo>
                    <a:lnTo>
                      <a:pt x="4066" y="7062"/>
                    </a:lnTo>
                    <a:lnTo>
                      <a:pt x="3713" y="7062"/>
                    </a:lnTo>
                    <a:lnTo>
                      <a:pt x="3713" y="6703"/>
                    </a:lnTo>
                    <a:close/>
                    <a:moveTo>
                      <a:pt x="4494" y="6703"/>
                    </a:moveTo>
                    <a:lnTo>
                      <a:pt x="4494" y="7062"/>
                    </a:lnTo>
                    <a:lnTo>
                      <a:pt x="4140" y="7062"/>
                    </a:lnTo>
                    <a:lnTo>
                      <a:pt x="4140" y="6703"/>
                    </a:lnTo>
                    <a:close/>
                    <a:moveTo>
                      <a:pt x="4921" y="6703"/>
                    </a:moveTo>
                    <a:lnTo>
                      <a:pt x="4921" y="7062"/>
                    </a:lnTo>
                    <a:lnTo>
                      <a:pt x="4568" y="7062"/>
                    </a:lnTo>
                    <a:lnTo>
                      <a:pt x="4568" y="6703"/>
                    </a:lnTo>
                    <a:close/>
                    <a:moveTo>
                      <a:pt x="5348" y="6703"/>
                    </a:moveTo>
                    <a:lnTo>
                      <a:pt x="5348" y="7062"/>
                    </a:lnTo>
                    <a:lnTo>
                      <a:pt x="4995" y="7062"/>
                    </a:lnTo>
                    <a:lnTo>
                      <a:pt x="4995" y="6703"/>
                    </a:lnTo>
                    <a:close/>
                    <a:moveTo>
                      <a:pt x="5775" y="6703"/>
                    </a:moveTo>
                    <a:lnTo>
                      <a:pt x="5775" y="7062"/>
                    </a:lnTo>
                    <a:lnTo>
                      <a:pt x="5422" y="7062"/>
                    </a:lnTo>
                    <a:lnTo>
                      <a:pt x="5422" y="6703"/>
                    </a:lnTo>
                    <a:close/>
                    <a:moveTo>
                      <a:pt x="6202" y="6703"/>
                    </a:moveTo>
                    <a:lnTo>
                      <a:pt x="6202" y="7062"/>
                    </a:lnTo>
                    <a:lnTo>
                      <a:pt x="5849" y="7062"/>
                    </a:lnTo>
                    <a:lnTo>
                      <a:pt x="5849" y="6703"/>
                    </a:lnTo>
                    <a:close/>
                    <a:moveTo>
                      <a:pt x="6629" y="6703"/>
                    </a:moveTo>
                    <a:lnTo>
                      <a:pt x="6629" y="7062"/>
                    </a:lnTo>
                    <a:lnTo>
                      <a:pt x="6276" y="7062"/>
                    </a:lnTo>
                    <a:lnTo>
                      <a:pt x="6276" y="6703"/>
                    </a:lnTo>
                    <a:close/>
                    <a:moveTo>
                      <a:pt x="7056" y="6703"/>
                    </a:moveTo>
                    <a:lnTo>
                      <a:pt x="7056" y="7062"/>
                    </a:lnTo>
                    <a:lnTo>
                      <a:pt x="6703" y="7062"/>
                    </a:lnTo>
                    <a:lnTo>
                      <a:pt x="6703" y="6703"/>
                    </a:lnTo>
                    <a:close/>
                    <a:moveTo>
                      <a:pt x="7484" y="6703"/>
                    </a:moveTo>
                    <a:lnTo>
                      <a:pt x="7484" y="7062"/>
                    </a:lnTo>
                    <a:lnTo>
                      <a:pt x="7130" y="7062"/>
                    </a:lnTo>
                    <a:lnTo>
                      <a:pt x="7130" y="6703"/>
                    </a:lnTo>
                    <a:close/>
                    <a:moveTo>
                      <a:pt x="7911" y="6703"/>
                    </a:moveTo>
                    <a:lnTo>
                      <a:pt x="7911" y="7062"/>
                    </a:lnTo>
                    <a:lnTo>
                      <a:pt x="7558" y="7062"/>
                    </a:lnTo>
                    <a:lnTo>
                      <a:pt x="7558" y="6703"/>
                    </a:lnTo>
                    <a:close/>
                    <a:moveTo>
                      <a:pt x="8338" y="6703"/>
                    </a:moveTo>
                    <a:lnTo>
                      <a:pt x="8338" y="7062"/>
                    </a:lnTo>
                    <a:lnTo>
                      <a:pt x="7985" y="7062"/>
                    </a:lnTo>
                    <a:lnTo>
                      <a:pt x="7985" y="6703"/>
                    </a:lnTo>
                    <a:close/>
                    <a:moveTo>
                      <a:pt x="8765" y="6703"/>
                    </a:moveTo>
                    <a:lnTo>
                      <a:pt x="8765" y="7062"/>
                    </a:lnTo>
                    <a:lnTo>
                      <a:pt x="8412" y="7062"/>
                    </a:lnTo>
                    <a:lnTo>
                      <a:pt x="8412" y="6703"/>
                    </a:lnTo>
                    <a:close/>
                    <a:moveTo>
                      <a:pt x="9192" y="6703"/>
                    </a:moveTo>
                    <a:lnTo>
                      <a:pt x="9192" y="7062"/>
                    </a:lnTo>
                    <a:lnTo>
                      <a:pt x="8839" y="7062"/>
                    </a:lnTo>
                    <a:lnTo>
                      <a:pt x="8839" y="6703"/>
                    </a:lnTo>
                    <a:close/>
                    <a:moveTo>
                      <a:pt x="9619" y="6703"/>
                    </a:moveTo>
                    <a:lnTo>
                      <a:pt x="9619" y="7062"/>
                    </a:lnTo>
                    <a:lnTo>
                      <a:pt x="9266" y="7062"/>
                    </a:lnTo>
                    <a:lnTo>
                      <a:pt x="9266" y="6703"/>
                    </a:lnTo>
                    <a:close/>
                    <a:moveTo>
                      <a:pt x="10046" y="6703"/>
                    </a:moveTo>
                    <a:lnTo>
                      <a:pt x="10046" y="7062"/>
                    </a:lnTo>
                    <a:lnTo>
                      <a:pt x="9693" y="7062"/>
                    </a:lnTo>
                    <a:lnTo>
                      <a:pt x="9693" y="6703"/>
                    </a:lnTo>
                    <a:close/>
                    <a:moveTo>
                      <a:pt x="10474" y="6703"/>
                    </a:moveTo>
                    <a:lnTo>
                      <a:pt x="10474" y="7062"/>
                    </a:lnTo>
                    <a:lnTo>
                      <a:pt x="10120" y="7062"/>
                    </a:lnTo>
                    <a:lnTo>
                      <a:pt x="10120" y="6703"/>
                    </a:lnTo>
                    <a:close/>
                    <a:moveTo>
                      <a:pt x="10901" y="6703"/>
                    </a:moveTo>
                    <a:lnTo>
                      <a:pt x="10901" y="7062"/>
                    </a:lnTo>
                    <a:lnTo>
                      <a:pt x="10548" y="7062"/>
                    </a:lnTo>
                    <a:lnTo>
                      <a:pt x="10548" y="6703"/>
                    </a:lnTo>
                    <a:close/>
                    <a:moveTo>
                      <a:pt x="11328" y="6703"/>
                    </a:moveTo>
                    <a:lnTo>
                      <a:pt x="11328" y="7062"/>
                    </a:lnTo>
                    <a:lnTo>
                      <a:pt x="10975" y="7062"/>
                    </a:lnTo>
                    <a:lnTo>
                      <a:pt x="10975" y="6703"/>
                    </a:lnTo>
                    <a:close/>
                    <a:moveTo>
                      <a:pt x="11755" y="6703"/>
                    </a:moveTo>
                    <a:lnTo>
                      <a:pt x="11755" y="7062"/>
                    </a:lnTo>
                    <a:lnTo>
                      <a:pt x="11402" y="7062"/>
                    </a:lnTo>
                    <a:lnTo>
                      <a:pt x="11402" y="6703"/>
                    </a:lnTo>
                    <a:close/>
                    <a:moveTo>
                      <a:pt x="649" y="7130"/>
                    </a:moveTo>
                    <a:lnTo>
                      <a:pt x="649" y="7489"/>
                    </a:lnTo>
                    <a:lnTo>
                      <a:pt x="296" y="7489"/>
                    </a:lnTo>
                    <a:lnTo>
                      <a:pt x="296" y="7130"/>
                    </a:lnTo>
                    <a:close/>
                    <a:moveTo>
                      <a:pt x="1076" y="7130"/>
                    </a:moveTo>
                    <a:lnTo>
                      <a:pt x="1076" y="7489"/>
                    </a:lnTo>
                    <a:lnTo>
                      <a:pt x="723" y="7489"/>
                    </a:lnTo>
                    <a:lnTo>
                      <a:pt x="723" y="7130"/>
                    </a:lnTo>
                    <a:close/>
                    <a:moveTo>
                      <a:pt x="1504" y="7130"/>
                    </a:moveTo>
                    <a:lnTo>
                      <a:pt x="1504" y="7489"/>
                    </a:lnTo>
                    <a:lnTo>
                      <a:pt x="1151" y="7489"/>
                    </a:lnTo>
                    <a:lnTo>
                      <a:pt x="1151" y="7130"/>
                    </a:lnTo>
                    <a:close/>
                    <a:moveTo>
                      <a:pt x="1931" y="7130"/>
                    </a:moveTo>
                    <a:lnTo>
                      <a:pt x="1931" y="7489"/>
                    </a:lnTo>
                    <a:lnTo>
                      <a:pt x="1578" y="7489"/>
                    </a:lnTo>
                    <a:lnTo>
                      <a:pt x="1578" y="7130"/>
                    </a:lnTo>
                    <a:close/>
                    <a:moveTo>
                      <a:pt x="2358" y="7130"/>
                    </a:moveTo>
                    <a:lnTo>
                      <a:pt x="2358" y="7489"/>
                    </a:lnTo>
                    <a:lnTo>
                      <a:pt x="2005" y="7489"/>
                    </a:lnTo>
                    <a:lnTo>
                      <a:pt x="2005" y="7130"/>
                    </a:lnTo>
                    <a:close/>
                    <a:moveTo>
                      <a:pt x="2785" y="7130"/>
                    </a:moveTo>
                    <a:lnTo>
                      <a:pt x="2785" y="7489"/>
                    </a:lnTo>
                    <a:lnTo>
                      <a:pt x="2432" y="7489"/>
                    </a:lnTo>
                    <a:lnTo>
                      <a:pt x="2432" y="7130"/>
                    </a:lnTo>
                    <a:close/>
                    <a:moveTo>
                      <a:pt x="3212" y="7130"/>
                    </a:moveTo>
                    <a:lnTo>
                      <a:pt x="3212" y="7489"/>
                    </a:lnTo>
                    <a:lnTo>
                      <a:pt x="2859" y="7489"/>
                    </a:lnTo>
                    <a:lnTo>
                      <a:pt x="2859" y="7130"/>
                    </a:lnTo>
                    <a:close/>
                    <a:moveTo>
                      <a:pt x="3639" y="7130"/>
                    </a:moveTo>
                    <a:lnTo>
                      <a:pt x="3639" y="7489"/>
                    </a:lnTo>
                    <a:lnTo>
                      <a:pt x="3286" y="7489"/>
                    </a:lnTo>
                    <a:lnTo>
                      <a:pt x="3286" y="7130"/>
                    </a:lnTo>
                    <a:close/>
                    <a:moveTo>
                      <a:pt x="4066" y="7130"/>
                    </a:moveTo>
                    <a:lnTo>
                      <a:pt x="4066" y="7489"/>
                    </a:lnTo>
                    <a:lnTo>
                      <a:pt x="3713" y="7489"/>
                    </a:lnTo>
                    <a:lnTo>
                      <a:pt x="3713" y="7130"/>
                    </a:lnTo>
                    <a:close/>
                    <a:moveTo>
                      <a:pt x="4494" y="7130"/>
                    </a:moveTo>
                    <a:lnTo>
                      <a:pt x="4494" y="7489"/>
                    </a:lnTo>
                    <a:lnTo>
                      <a:pt x="4140" y="7489"/>
                    </a:lnTo>
                    <a:lnTo>
                      <a:pt x="4140" y="7130"/>
                    </a:lnTo>
                    <a:close/>
                    <a:moveTo>
                      <a:pt x="4921" y="7130"/>
                    </a:moveTo>
                    <a:lnTo>
                      <a:pt x="4921" y="7489"/>
                    </a:lnTo>
                    <a:lnTo>
                      <a:pt x="4568" y="7489"/>
                    </a:lnTo>
                    <a:lnTo>
                      <a:pt x="4568" y="7130"/>
                    </a:lnTo>
                    <a:close/>
                    <a:moveTo>
                      <a:pt x="5348" y="7130"/>
                    </a:moveTo>
                    <a:lnTo>
                      <a:pt x="5348" y="7489"/>
                    </a:lnTo>
                    <a:lnTo>
                      <a:pt x="4995" y="7489"/>
                    </a:lnTo>
                    <a:lnTo>
                      <a:pt x="4995" y="7130"/>
                    </a:lnTo>
                    <a:close/>
                    <a:moveTo>
                      <a:pt x="5775" y="7130"/>
                    </a:moveTo>
                    <a:lnTo>
                      <a:pt x="5775" y="7489"/>
                    </a:lnTo>
                    <a:lnTo>
                      <a:pt x="5422" y="7489"/>
                    </a:lnTo>
                    <a:lnTo>
                      <a:pt x="5422" y="7130"/>
                    </a:lnTo>
                    <a:close/>
                    <a:moveTo>
                      <a:pt x="6202" y="7130"/>
                    </a:moveTo>
                    <a:lnTo>
                      <a:pt x="6202" y="7489"/>
                    </a:lnTo>
                    <a:lnTo>
                      <a:pt x="5849" y="7489"/>
                    </a:lnTo>
                    <a:lnTo>
                      <a:pt x="5849" y="7130"/>
                    </a:lnTo>
                    <a:close/>
                    <a:moveTo>
                      <a:pt x="6629" y="7130"/>
                    </a:moveTo>
                    <a:lnTo>
                      <a:pt x="6629" y="7489"/>
                    </a:lnTo>
                    <a:lnTo>
                      <a:pt x="6276" y="7489"/>
                    </a:lnTo>
                    <a:lnTo>
                      <a:pt x="6276" y="7130"/>
                    </a:lnTo>
                    <a:close/>
                    <a:moveTo>
                      <a:pt x="7056" y="7130"/>
                    </a:moveTo>
                    <a:lnTo>
                      <a:pt x="7056" y="7489"/>
                    </a:lnTo>
                    <a:lnTo>
                      <a:pt x="6703" y="7489"/>
                    </a:lnTo>
                    <a:lnTo>
                      <a:pt x="6703" y="7130"/>
                    </a:lnTo>
                    <a:close/>
                    <a:moveTo>
                      <a:pt x="7484" y="7130"/>
                    </a:moveTo>
                    <a:lnTo>
                      <a:pt x="7484" y="7489"/>
                    </a:lnTo>
                    <a:lnTo>
                      <a:pt x="7130" y="7489"/>
                    </a:lnTo>
                    <a:lnTo>
                      <a:pt x="7130" y="7130"/>
                    </a:lnTo>
                    <a:close/>
                    <a:moveTo>
                      <a:pt x="7911" y="7130"/>
                    </a:moveTo>
                    <a:lnTo>
                      <a:pt x="7911" y="7489"/>
                    </a:lnTo>
                    <a:lnTo>
                      <a:pt x="7558" y="7489"/>
                    </a:lnTo>
                    <a:lnTo>
                      <a:pt x="7558" y="7130"/>
                    </a:lnTo>
                    <a:close/>
                    <a:moveTo>
                      <a:pt x="8338" y="7130"/>
                    </a:moveTo>
                    <a:lnTo>
                      <a:pt x="8338" y="7489"/>
                    </a:lnTo>
                    <a:lnTo>
                      <a:pt x="7985" y="7489"/>
                    </a:lnTo>
                    <a:lnTo>
                      <a:pt x="7985" y="7130"/>
                    </a:lnTo>
                    <a:close/>
                    <a:moveTo>
                      <a:pt x="8765" y="7130"/>
                    </a:moveTo>
                    <a:lnTo>
                      <a:pt x="8765" y="7489"/>
                    </a:lnTo>
                    <a:lnTo>
                      <a:pt x="8412" y="7489"/>
                    </a:lnTo>
                    <a:lnTo>
                      <a:pt x="8412" y="7130"/>
                    </a:lnTo>
                    <a:close/>
                    <a:moveTo>
                      <a:pt x="9192" y="7130"/>
                    </a:moveTo>
                    <a:lnTo>
                      <a:pt x="9192" y="7489"/>
                    </a:lnTo>
                    <a:lnTo>
                      <a:pt x="8839" y="7489"/>
                    </a:lnTo>
                    <a:lnTo>
                      <a:pt x="8839" y="7130"/>
                    </a:lnTo>
                    <a:close/>
                    <a:moveTo>
                      <a:pt x="9619" y="7130"/>
                    </a:moveTo>
                    <a:lnTo>
                      <a:pt x="9619" y="7489"/>
                    </a:lnTo>
                    <a:lnTo>
                      <a:pt x="9266" y="7489"/>
                    </a:lnTo>
                    <a:lnTo>
                      <a:pt x="9266" y="7130"/>
                    </a:lnTo>
                    <a:close/>
                    <a:moveTo>
                      <a:pt x="10046" y="7130"/>
                    </a:moveTo>
                    <a:lnTo>
                      <a:pt x="10046" y="7489"/>
                    </a:lnTo>
                    <a:lnTo>
                      <a:pt x="9693" y="7489"/>
                    </a:lnTo>
                    <a:lnTo>
                      <a:pt x="9693" y="7130"/>
                    </a:lnTo>
                    <a:close/>
                    <a:moveTo>
                      <a:pt x="10474" y="7130"/>
                    </a:moveTo>
                    <a:lnTo>
                      <a:pt x="10474" y="7489"/>
                    </a:lnTo>
                    <a:lnTo>
                      <a:pt x="10120" y="7489"/>
                    </a:lnTo>
                    <a:lnTo>
                      <a:pt x="10120" y="7130"/>
                    </a:lnTo>
                    <a:close/>
                    <a:moveTo>
                      <a:pt x="10901" y="7130"/>
                    </a:moveTo>
                    <a:lnTo>
                      <a:pt x="10901" y="7489"/>
                    </a:lnTo>
                    <a:lnTo>
                      <a:pt x="10548" y="7489"/>
                    </a:lnTo>
                    <a:lnTo>
                      <a:pt x="10548" y="7130"/>
                    </a:lnTo>
                    <a:close/>
                    <a:moveTo>
                      <a:pt x="11328" y="7130"/>
                    </a:moveTo>
                    <a:lnTo>
                      <a:pt x="11328" y="7489"/>
                    </a:lnTo>
                    <a:lnTo>
                      <a:pt x="10975" y="7489"/>
                    </a:lnTo>
                    <a:lnTo>
                      <a:pt x="10975" y="7130"/>
                    </a:lnTo>
                    <a:close/>
                    <a:moveTo>
                      <a:pt x="11755" y="7130"/>
                    </a:moveTo>
                    <a:lnTo>
                      <a:pt x="11755" y="7489"/>
                    </a:lnTo>
                    <a:lnTo>
                      <a:pt x="11402" y="7489"/>
                    </a:lnTo>
                    <a:lnTo>
                      <a:pt x="11402" y="7130"/>
                    </a:lnTo>
                    <a:close/>
                    <a:moveTo>
                      <a:pt x="649" y="7558"/>
                    </a:moveTo>
                    <a:lnTo>
                      <a:pt x="649" y="7916"/>
                    </a:lnTo>
                    <a:lnTo>
                      <a:pt x="296" y="7916"/>
                    </a:lnTo>
                    <a:lnTo>
                      <a:pt x="296" y="7558"/>
                    </a:lnTo>
                    <a:close/>
                    <a:moveTo>
                      <a:pt x="1076" y="7558"/>
                    </a:moveTo>
                    <a:lnTo>
                      <a:pt x="1076" y="7916"/>
                    </a:lnTo>
                    <a:lnTo>
                      <a:pt x="723" y="7916"/>
                    </a:lnTo>
                    <a:lnTo>
                      <a:pt x="723" y="7558"/>
                    </a:lnTo>
                    <a:close/>
                    <a:moveTo>
                      <a:pt x="1504" y="7558"/>
                    </a:moveTo>
                    <a:lnTo>
                      <a:pt x="1504" y="7916"/>
                    </a:lnTo>
                    <a:lnTo>
                      <a:pt x="1151" y="7916"/>
                    </a:lnTo>
                    <a:lnTo>
                      <a:pt x="1151" y="7558"/>
                    </a:lnTo>
                    <a:close/>
                    <a:moveTo>
                      <a:pt x="1931" y="7558"/>
                    </a:moveTo>
                    <a:lnTo>
                      <a:pt x="1931" y="7916"/>
                    </a:lnTo>
                    <a:lnTo>
                      <a:pt x="1578" y="7916"/>
                    </a:lnTo>
                    <a:lnTo>
                      <a:pt x="1578" y="7558"/>
                    </a:lnTo>
                    <a:close/>
                    <a:moveTo>
                      <a:pt x="2358" y="7558"/>
                    </a:moveTo>
                    <a:lnTo>
                      <a:pt x="2358" y="7916"/>
                    </a:lnTo>
                    <a:lnTo>
                      <a:pt x="2005" y="7916"/>
                    </a:lnTo>
                    <a:lnTo>
                      <a:pt x="2005" y="7558"/>
                    </a:lnTo>
                    <a:close/>
                    <a:moveTo>
                      <a:pt x="2785" y="7558"/>
                    </a:moveTo>
                    <a:lnTo>
                      <a:pt x="2785" y="7916"/>
                    </a:lnTo>
                    <a:lnTo>
                      <a:pt x="2432" y="7916"/>
                    </a:lnTo>
                    <a:lnTo>
                      <a:pt x="2432" y="7558"/>
                    </a:lnTo>
                    <a:close/>
                    <a:moveTo>
                      <a:pt x="3212" y="7558"/>
                    </a:moveTo>
                    <a:lnTo>
                      <a:pt x="3212" y="7916"/>
                    </a:lnTo>
                    <a:lnTo>
                      <a:pt x="2859" y="7916"/>
                    </a:lnTo>
                    <a:lnTo>
                      <a:pt x="2859" y="7558"/>
                    </a:lnTo>
                    <a:close/>
                    <a:moveTo>
                      <a:pt x="3639" y="7558"/>
                    </a:moveTo>
                    <a:lnTo>
                      <a:pt x="3639" y="7916"/>
                    </a:lnTo>
                    <a:lnTo>
                      <a:pt x="3286" y="7916"/>
                    </a:lnTo>
                    <a:lnTo>
                      <a:pt x="3286" y="7558"/>
                    </a:lnTo>
                    <a:close/>
                    <a:moveTo>
                      <a:pt x="4066" y="7558"/>
                    </a:moveTo>
                    <a:lnTo>
                      <a:pt x="4066" y="7916"/>
                    </a:lnTo>
                    <a:lnTo>
                      <a:pt x="3713" y="7916"/>
                    </a:lnTo>
                    <a:lnTo>
                      <a:pt x="3713" y="7558"/>
                    </a:lnTo>
                    <a:close/>
                    <a:moveTo>
                      <a:pt x="4494" y="7558"/>
                    </a:moveTo>
                    <a:lnTo>
                      <a:pt x="4494" y="7916"/>
                    </a:lnTo>
                    <a:lnTo>
                      <a:pt x="4140" y="7916"/>
                    </a:lnTo>
                    <a:lnTo>
                      <a:pt x="4140" y="7558"/>
                    </a:lnTo>
                    <a:close/>
                    <a:moveTo>
                      <a:pt x="4921" y="7558"/>
                    </a:moveTo>
                    <a:lnTo>
                      <a:pt x="4921" y="7916"/>
                    </a:lnTo>
                    <a:lnTo>
                      <a:pt x="4568" y="7916"/>
                    </a:lnTo>
                    <a:lnTo>
                      <a:pt x="4568" y="7558"/>
                    </a:lnTo>
                    <a:close/>
                    <a:moveTo>
                      <a:pt x="5348" y="7558"/>
                    </a:moveTo>
                    <a:lnTo>
                      <a:pt x="5348" y="7916"/>
                    </a:lnTo>
                    <a:lnTo>
                      <a:pt x="4995" y="7916"/>
                    </a:lnTo>
                    <a:lnTo>
                      <a:pt x="4995" y="7558"/>
                    </a:lnTo>
                    <a:close/>
                    <a:moveTo>
                      <a:pt x="5775" y="7558"/>
                    </a:moveTo>
                    <a:lnTo>
                      <a:pt x="5775" y="7916"/>
                    </a:lnTo>
                    <a:lnTo>
                      <a:pt x="5422" y="7916"/>
                    </a:lnTo>
                    <a:lnTo>
                      <a:pt x="5422" y="7558"/>
                    </a:lnTo>
                    <a:close/>
                    <a:moveTo>
                      <a:pt x="6202" y="7558"/>
                    </a:moveTo>
                    <a:lnTo>
                      <a:pt x="6202" y="7916"/>
                    </a:lnTo>
                    <a:lnTo>
                      <a:pt x="5849" y="7916"/>
                    </a:lnTo>
                    <a:lnTo>
                      <a:pt x="5849" y="7558"/>
                    </a:lnTo>
                    <a:close/>
                    <a:moveTo>
                      <a:pt x="6629" y="7558"/>
                    </a:moveTo>
                    <a:lnTo>
                      <a:pt x="6629" y="7916"/>
                    </a:lnTo>
                    <a:lnTo>
                      <a:pt x="6276" y="7916"/>
                    </a:lnTo>
                    <a:lnTo>
                      <a:pt x="6276" y="7558"/>
                    </a:lnTo>
                    <a:close/>
                    <a:moveTo>
                      <a:pt x="7056" y="7558"/>
                    </a:moveTo>
                    <a:lnTo>
                      <a:pt x="7056" y="7916"/>
                    </a:lnTo>
                    <a:lnTo>
                      <a:pt x="6703" y="7916"/>
                    </a:lnTo>
                    <a:lnTo>
                      <a:pt x="6703" y="7558"/>
                    </a:lnTo>
                    <a:close/>
                    <a:moveTo>
                      <a:pt x="7484" y="7558"/>
                    </a:moveTo>
                    <a:lnTo>
                      <a:pt x="7484" y="7916"/>
                    </a:lnTo>
                    <a:lnTo>
                      <a:pt x="7130" y="7916"/>
                    </a:lnTo>
                    <a:lnTo>
                      <a:pt x="7130" y="7558"/>
                    </a:lnTo>
                    <a:close/>
                    <a:moveTo>
                      <a:pt x="7911" y="7558"/>
                    </a:moveTo>
                    <a:lnTo>
                      <a:pt x="7911" y="7916"/>
                    </a:lnTo>
                    <a:lnTo>
                      <a:pt x="7558" y="7916"/>
                    </a:lnTo>
                    <a:lnTo>
                      <a:pt x="7558" y="7558"/>
                    </a:lnTo>
                    <a:close/>
                    <a:moveTo>
                      <a:pt x="8338" y="7558"/>
                    </a:moveTo>
                    <a:lnTo>
                      <a:pt x="8338" y="7916"/>
                    </a:lnTo>
                    <a:lnTo>
                      <a:pt x="7985" y="7916"/>
                    </a:lnTo>
                    <a:lnTo>
                      <a:pt x="7985" y="7558"/>
                    </a:lnTo>
                    <a:close/>
                    <a:moveTo>
                      <a:pt x="8765" y="7558"/>
                    </a:moveTo>
                    <a:lnTo>
                      <a:pt x="8765" y="7916"/>
                    </a:lnTo>
                    <a:lnTo>
                      <a:pt x="8412" y="7916"/>
                    </a:lnTo>
                    <a:lnTo>
                      <a:pt x="8412" y="7558"/>
                    </a:lnTo>
                    <a:close/>
                    <a:moveTo>
                      <a:pt x="9192" y="7558"/>
                    </a:moveTo>
                    <a:lnTo>
                      <a:pt x="9192" y="7916"/>
                    </a:lnTo>
                    <a:lnTo>
                      <a:pt x="8839" y="7916"/>
                    </a:lnTo>
                    <a:lnTo>
                      <a:pt x="8839" y="7558"/>
                    </a:lnTo>
                    <a:close/>
                    <a:moveTo>
                      <a:pt x="9619" y="7558"/>
                    </a:moveTo>
                    <a:lnTo>
                      <a:pt x="9619" y="7916"/>
                    </a:lnTo>
                    <a:lnTo>
                      <a:pt x="9266" y="7916"/>
                    </a:lnTo>
                    <a:lnTo>
                      <a:pt x="9266" y="7558"/>
                    </a:lnTo>
                    <a:close/>
                    <a:moveTo>
                      <a:pt x="10046" y="7558"/>
                    </a:moveTo>
                    <a:lnTo>
                      <a:pt x="10046" y="7916"/>
                    </a:lnTo>
                    <a:lnTo>
                      <a:pt x="9693" y="7916"/>
                    </a:lnTo>
                    <a:lnTo>
                      <a:pt x="9693" y="7558"/>
                    </a:lnTo>
                    <a:close/>
                    <a:moveTo>
                      <a:pt x="10474" y="7558"/>
                    </a:moveTo>
                    <a:lnTo>
                      <a:pt x="10474" y="7916"/>
                    </a:lnTo>
                    <a:lnTo>
                      <a:pt x="10120" y="7916"/>
                    </a:lnTo>
                    <a:lnTo>
                      <a:pt x="10120" y="7558"/>
                    </a:lnTo>
                    <a:close/>
                    <a:moveTo>
                      <a:pt x="10901" y="7558"/>
                    </a:moveTo>
                    <a:lnTo>
                      <a:pt x="10901" y="7916"/>
                    </a:lnTo>
                    <a:lnTo>
                      <a:pt x="10548" y="7916"/>
                    </a:lnTo>
                    <a:lnTo>
                      <a:pt x="10548" y="7558"/>
                    </a:lnTo>
                    <a:close/>
                    <a:moveTo>
                      <a:pt x="11328" y="7558"/>
                    </a:moveTo>
                    <a:lnTo>
                      <a:pt x="11328" y="7916"/>
                    </a:lnTo>
                    <a:lnTo>
                      <a:pt x="10975" y="7916"/>
                    </a:lnTo>
                    <a:lnTo>
                      <a:pt x="10975" y="7558"/>
                    </a:lnTo>
                    <a:close/>
                    <a:moveTo>
                      <a:pt x="11755" y="7558"/>
                    </a:moveTo>
                    <a:lnTo>
                      <a:pt x="11755" y="7916"/>
                    </a:lnTo>
                    <a:lnTo>
                      <a:pt x="11402" y="7916"/>
                    </a:lnTo>
                    <a:lnTo>
                      <a:pt x="11402" y="7558"/>
                    </a:lnTo>
                    <a:close/>
                    <a:moveTo>
                      <a:pt x="649" y="7985"/>
                    </a:moveTo>
                    <a:lnTo>
                      <a:pt x="649" y="8344"/>
                    </a:lnTo>
                    <a:lnTo>
                      <a:pt x="296" y="8344"/>
                    </a:lnTo>
                    <a:lnTo>
                      <a:pt x="296" y="7985"/>
                    </a:lnTo>
                    <a:close/>
                    <a:moveTo>
                      <a:pt x="1076" y="7985"/>
                    </a:moveTo>
                    <a:lnTo>
                      <a:pt x="1076" y="8344"/>
                    </a:lnTo>
                    <a:lnTo>
                      <a:pt x="723" y="8344"/>
                    </a:lnTo>
                    <a:lnTo>
                      <a:pt x="723" y="7985"/>
                    </a:lnTo>
                    <a:close/>
                    <a:moveTo>
                      <a:pt x="1504" y="7985"/>
                    </a:moveTo>
                    <a:lnTo>
                      <a:pt x="1504" y="8344"/>
                    </a:lnTo>
                    <a:lnTo>
                      <a:pt x="1151" y="8344"/>
                    </a:lnTo>
                    <a:lnTo>
                      <a:pt x="1151" y="7985"/>
                    </a:lnTo>
                    <a:close/>
                    <a:moveTo>
                      <a:pt x="1931" y="7985"/>
                    </a:moveTo>
                    <a:lnTo>
                      <a:pt x="1931" y="8344"/>
                    </a:lnTo>
                    <a:lnTo>
                      <a:pt x="1578" y="8344"/>
                    </a:lnTo>
                    <a:lnTo>
                      <a:pt x="1578" y="7985"/>
                    </a:lnTo>
                    <a:close/>
                    <a:moveTo>
                      <a:pt x="2358" y="7985"/>
                    </a:moveTo>
                    <a:lnTo>
                      <a:pt x="2358" y="8344"/>
                    </a:lnTo>
                    <a:lnTo>
                      <a:pt x="2005" y="8344"/>
                    </a:lnTo>
                    <a:lnTo>
                      <a:pt x="2005" y="7985"/>
                    </a:lnTo>
                    <a:close/>
                    <a:moveTo>
                      <a:pt x="2785" y="7985"/>
                    </a:moveTo>
                    <a:lnTo>
                      <a:pt x="2785" y="8344"/>
                    </a:lnTo>
                    <a:lnTo>
                      <a:pt x="2432" y="8344"/>
                    </a:lnTo>
                    <a:lnTo>
                      <a:pt x="2432" y="7985"/>
                    </a:lnTo>
                    <a:close/>
                    <a:moveTo>
                      <a:pt x="3212" y="7985"/>
                    </a:moveTo>
                    <a:lnTo>
                      <a:pt x="3212" y="8344"/>
                    </a:lnTo>
                    <a:lnTo>
                      <a:pt x="2859" y="8344"/>
                    </a:lnTo>
                    <a:lnTo>
                      <a:pt x="2859" y="7985"/>
                    </a:lnTo>
                    <a:close/>
                    <a:moveTo>
                      <a:pt x="3639" y="7985"/>
                    </a:moveTo>
                    <a:lnTo>
                      <a:pt x="3639" y="8344"/>
                    </a:lnTo>
                    <a:lnTo>
                      <a:pt x="3286" y="8344"/>
                    </a:lnTo>
                    <a:lnTo>
                      <a:pt x="3286" y="7985"/>
                    </a:lnTo>
                    <a:close/>
                    <a:moveTo>
                      <a:pt x="4066" y="7985"/>
                    </a:moveTo>
                    <a:lnTo>
                      <a:pt x="4066" y="8344"/>
                    </a:lnTo>
                    <a:lnTo>
                      <a:pt x="3713" y="8344"/>
                    </a:lnTo>
                    <a:lnTo>
                      <a:pt x="3713" y="7985"/>
                    </a:lnTo>
                    <a:close/>
                    <a:moveTo>
                      <a:pt x="4494" y="7985"/>
                    </a:moveTo>
                    <a:lnTo>
                      <a:pt x="4494" y="8344"/>
                    </a:lnTo>
                    <a:lnTo>
                      <a:pt x="4140" y="8344"/>
                    </a:lnTo>
                    <a:lnTo>
                      <a:pt x="4140" y="7985"/>
                    </a:lnTo>
                    <a:close/>
                    <a:moveTo>
                      <a:pt x="4921" y="7985"/>
                    </a:moveTo>
                    <a:lnTo>
                      <a:pt x="4921" y="8344"/>
                    </a:lnTo>
                    <a:lnTo>
                      <a:pt x="4568" y="8344"/>
                    </a:lnTo>
                    <a:lnTo>
                      <a:pt x="4568" y="7985"/>
                    </a:lnTo>
                    <a:close/>
                    <a:moveTo>
                      <a:pt x="5348" y="7985"/>
                    </a:moveTo>
                    <a:lnTo>
                      <a:pt x="5348" y="8344"/>
                    </a:lnTo>
                    <a:lnTo>
                      <a:pt x="4995" y="8344"/>
                    </a:lnTo>
                    <a:lnTo>
                      <a:pt x="4995" y="7985"/>
                    </a:lnTo>
                    <a:close/>
                    <a:moveTo>
                      <a:pt x="5775" y="7985"/>
                    </a:moveTo>
                    <a:lnTo>
                      <a:pt x="5775" y="8344"/>
                    </a:lnTo>
                    <a:lnTo>
                      <a:pt x="5422" y="8344"/>
                    </a:lnTo>
                    <a:lnTo>
                      <a:pt x="5422" y="7985"/>
                    </a:lnTo>
                    <a:close/>
                    <a:moveTo>
                      <a:pt x="6202" y="7985"/>
                    </a:moveTo>
                    <a:lnTo>
                      <a:pt x="6202" y="8344"/>
                    </a:lnTo>
                    <a:lnTo>
                      <a:pt x="5849" y="8344"/>
                    </a:lnTo>
                    <a:lnTo>
                      <a:pt x="5849" y="7985"/>
                    </a:lnTo>
                    <a:close/>
                    <a:moveTo>
                      <a:pt x="6629" y="7985"/>
                    </a:moveTo>
                    <a:lnTo>
                      <a:pt x="6629" y="8344"/>
                    </a:lnTo>
                    <a:lnTo>
                      <a:pt x="6276" y="8344"/>
                    </a:lnTo>
                    <a:lnTo>
                      <a:pt x="6276" y="7985"/>
                    </a:lnTo>
                    <a:close/>
                    <a:moveTo>
                      <a:pt x="7056" y="7985"/>
                    </a:moveTo>
                    <a:lnTo>
                      <a:pt x="7056" y="8344"/>
                    </a:lnTo>
                    <a:lnTo>
                      <a:pt x="6703" y="8344"/>
                    </a:lnTo>
                    <a:lnTo>
                      <a:pt x="6703" y="7985"/>
                    </a:lnTo>
                    <a:close/>
                    <a:moveTo>
                      <a:pt x="7484" y="7985"/>
                    </a:moveTo>
                    <a:lnTo>
                      <a:pt x="7484" y="8344"/>
                    </a:lnTo>
                    <a:lnTo>
                      <a:pt x="7130" y="8344"/>
                    </a:lnTo>
                    <a:lnTo>
                      <a:pt x="7130" y="7985"/>
                    </a:lnTo>
                    <a:close/>
                    <a:moveTo>
                      <a:pt x="7911" y="7985"/>
                    </a:moveTo>
                    <a:lnTo>
                      <a:pt x="7911" y="8344"/>
                    </a:lnTo>
                    <a:lnTo>
                      <a:pt x="7558" y="8344"/>
                    </a:lnTo>
                    <a:lnTo>
                      <a:pt x="7558" y="7985"/>
                    </a:lnTo>
                    <a:close/>
                    <a:moveTo>
                      <a:pt x="8338" y="7985"/>
                    </a:moveTo>
                    <a:lnTo>
                      <a:pt x="8338" y="8344"/>
                    </a:lnTo>
                    <a:lnTo>
                      <a:pt x="7985" y="8344"/>
                    </a:lnTo>
                    <a:lnTo>
                      <a:pt x="7985" y="7985"/>
                    </a:lnTo>
                    <a:close/>
                    <a:moveTo>
                      <a:pt x="8765" y="7985"/>
                    </a:moveTo>
                    <a:lnTo>
                      <a:pt x="8765" y="8344"/>
                    </a:lnTo>
                    <a:lnTo>
                      <a:pt x="8412" y="8344"/>
                    </a:lnTo>
                    <a:lnTo>
                      <a:pt x="8412" y="7985"/>
                    </a:lnTo>
                    <a:close/>
                    <a:moveTo>
                      <a:pt x="9192" y="7985"/>
                    </a:moveTo>
                    <a:lnTo>
                      <a:pt x="9192" y="8344"/>
                    </a:lnTo>
                    <a:lnTo>
                      <a:pt x="8839" y="8344"/>
                    </a:lnTo>
                    <a:lnTo>
                      <a:pt x="8839" y="7985"/>
                    </a:lnTo>
                    <a:close/>
                    <a:moveTo>
                      <a:pt x="9619" y="7985"/>
                    </a:moveTo>
                    <a:lnTo>
                      <a:pt x="9619" y="8344"/>
                    </a:lnTo>
                    <a:lnTo>
                      <a:pt x="9266" y="8344"/>
                    </a:lnTo>
                    <a:lnTo>
                      <a:pt x="9266" y="7985"/>
                    </a:lnTo>
                    <a:close/>
                    <a:moveTo>
                      <a:pt x="10046" y="7985"/>
                    </a:moveTo>
                    <a:lnTo>
                      <a:pt x="10046" y="8344"/>
                    </a:lnTo>
                    <a:lnTo>
                      <a:pt x="9693" y="8344"/>
                    </a:lnTo>
                    <a:lnTo>
                      <a:pt x="9693" y="7985"/>
                    </a:lnTo>
                    <a:close/>
                    <a:moveTo>
                      <a:pt x="10474" y="7985"/>
                    </a:moveTo>
                    <a:lnTo>
                      <a:pt x="10474" y="8344"/>
                    </a:lnTo>
                    <a:lnTo>
                      <a:pt x="10120" y="8344"/>
                    </a:lnTo>
                    <a:lnTo>
                      <a:pt x="10120" y="7985"/>
                    </a:lnTo>
                    <a:close/>
                    <a:moveTo>
                      <a:pt x="10901" y="7985"/>
                    </a:moveTo>
                    <a:lnTo>
                      <a:pt x="10901" y="8344"/>
                    </a:lnTo>
                    <a:lnTo>
                      <a:pt x="10548" y="8344"/>
                    </a:lnTo>
                    <a:lnTo>
                      <a:pt x="10548" y="7985"/>
                    </a:lnTo>
                    <a:close/>
                    <a:moveTo>
                      <a:pt x="11328" y="7985"/>
                    </a:moveTo>
                    <a:lnTo>
                      <a:pt x="11328" y="8344"/>
                    </a:lnTo>
                    <a:lnTo>
                      <a:pt x="10975" y="8344"/>
                    </a:lnTo>
                    <a:lnTo>
                      <a:pt x="10975" y="7985"/>
                    </a:lnTo>
                    <a:close/>
                    <a:moveTo>
                      <a:pt x="11755" y="7985"/>
                    </a:moveTo>
                    <a:lnTo>
                      <a:pt x="11755" y="8344"/>
                    </a:lnTo>
                    <a:lnTo>
                      <a:pt x="11402" y="8344"/>
                    </a:lnTo>
                    <a:lnTo>
                      <a:pt x="11402" y="7985"/>
                    </a:lnTo>
                    <a:close/>
                    <a:moveTo>
                      <a:pt x="649" y="8412"/>
                    </a:moveTo>
                    <a:lnTo>
                      <a:pt x="649" y="8771"/>
                    </a:lnTo>
                    <a:lnTo>
                      <a:pt x="296" y="8771"/>
                    </a:lnTo>
                    <a:lnTo>
                      <a:pt x="296" y="8412"/>
                    </a:lnTo>
                    <a:close/>
                    <a:moveTo>
                      <a:pt x="1076" y="8412"/>
                    </a:moveTo>
                    <a:lnTo>
                      <a:pt x="1076" y="8771"/>
                    </a:lnTo>
                    <a:lnTo>
                      <a:pt x="723" y="8771"/>
                    </a:lnTo>
                    <a:lnTo>
                      <a:pt x="723" y="8412"/>
                    </a:lnTo>
                    <a:close/>
                    <a:moveTo>
                      <a:pt x="1504" y="8412"/>
                    </a:moveTo>
                    <a:lnTo>
                      <a:pt x="1504" y="8771"/>
                    </a:lnTo>
                    <a:lnTo>
                      <a:pt x="1151" y="8771"/>
                    </a:lnTo>
                    <a:lnTo>
                      <a:pt x="1151" y="8412"/>
                    </a:lnTo>
                    <a:close/>
                    <a:moveTo>
                      <a:pt x="1931" y="8412"/>
                    </a:moveTo>
                    <a:lnTo>
                      <a:pt x="1931" y="8771"/>
                    </a:lnTo>
                    <a:lnTo>
                      <a:pt x="1578" y="8771"/>
                    </a:lnTo>
                    <a:lnTo>
                      <a:pt x="1578" y="8412"/>
                    </a:lnTo>
                    <a:close/>
                    <a:moveTo>
                      <a:pt x="2358" y="8412"/>
                    </a:moveTo>
                    <a:lnTo>
                      <a:pt x="2358" y="8771"/>
                    </a:lnTo>
                    <a:lnTo>
                      <a:pt x="2005" y="8771"/>
                    </a:lnTo>
                    <a:lnTo>
                      <a:pt x="2005" y="8412"/>
                    </a:lnTo>
                    <a:close/>
                    <a:moveTo>
                      <a:pt x="2785" y="8412"/>
                    </a:moveTo>
                    <a:lnTo>
                      <a:pt x="2785" y="8771"/>
                    </a:lnTo>
                    <a:lnTo>
                      <a:pt x="2432" y="8771"/>
                    </a:lnTo>
                    <a:lnTo>
                      <a:pt x="2432" y="8412"/>
                    </a:lnTo>
                    <a:close/>
                    <a:moveTo>
                      <a:pt x="3212" y="8412"/>
                    </a:moveTo>
                    <a:lnTo>
                      <a:pt x="3212" y="8771"/>
                    </a:lnTo>
                    <a:lnTo>
                      <a:pt x="2859" y="8771"/>
                    </a:lnTo>
                    <a:lnTo>
                      <a:pt x="2859" y="8412"/>
                    </a:lnTo>
                    <a:close/>
                    <a:moveTo>
                      <a:pt x="3639" y="8412"/>
                    </a:moveTo>
                    <a:lnTo>
                      <a:pt x="3639" y="8771"/>
                    </a:lnTo>
                    <a:lnTo>
                      <a:pt x="3286" y="8771"/>
                    </a:lnTo>
                    <a:lnTo>
                      <a:pt x="3286" y="8412"/>
                    </a:lnTo>
                    <a:close/>
                    <a:moveTo>
                      <a:pt x="4066" y="8412"/>
                    </a:moveTo>
                    <a:lnTo>
                      <a:pt x="4066" y="8771"/>
                    </a:lnTo>
                    <a:lnTo>
                      <a:pt x="3713" y="8771"/>
                    </a:lnTo>
                    <a:lnTo>
                      <a:pt x="3713" y="8412"/>
                    </a:lnTo>
                    <a:close/>
                    <a:moveTo>
                      <a:pt x="4494" y="8412"/>
                    </a:moveTo>
                    <a:lnTo>
                      <a:pt x="4494" y="8771"/>
                    </a:lnTo>
                    <a:lnTo>
                      <a:pt x="4140" y="8771"/>
                    </a:lnTo>
                    <a:lnTo>
                      <a:pt x="4140" y="8412"/>
                    </a:lnTo>
                    <a:close/>
                    <a:moveTo>
                      <a:pt x="4921" y="8412"/>
                    </a:moveTo>
                    <a:lnTo>
                      <a:pt x="4921" y="8771"/>
                    </a:lnTo>
                    <a:lnTo>
                      <a:pt x="4568" y="8771"/>
                    </a:lnTo>
                    <a:lnTo>
                      <a:pt x="4568" y="8412"/>
                    </a:lnTo>
                    <a:close/>
                    <a:moveTo>
                      <a:pt x="5348" y="8412"/>
                    </a:moveTo>
                    <a:lnTo>
                      <a:pt x="5348" y="8771"/>
                    </a:lnTo>
                    <a:lnTo>
                      <a:pt x="4995" y="8771"/>
                    </a:lnTo>
                    <a:lnTo>
                      <a:pt x="4995" y="8412"/>
                    </a:lnTo>
                    <a:close/>
                    <a:moveTo>
                      <a:pt x="5775" y="8412"/>
                    </a:moveTo>
                    <a:lnTo>
                      <a:pt x="5775" y="8771"/>
                    </a:lnTo>
                    <a:lnTo>
                      <a:pt x="5422" y="8771"/>
                    </a:lnTo>
                    <a:lnTo>
                      <a:pt x="5422" y="8412"/>
                    </a:lnTo>
                    <a:close/>
                    <a:moveTo>
                      <a:pt x="6202" y="8412"/>
                    </a:moveTo>
                    <a:lnTo>
                      <a:pt x="6202" y="8771"/>
                    </a:lnTo>
                    <a:lnTo>
                      <a:pt x="5849" y="8771"/>
                    </a:lnTo>
                    <a:lnTo>
                      <a:pt x="5849" y="8412"/>
                    </a:lnTo>
                    <a:close/>
                    <a:moveTo>
                      <a:pt x="6629" y="8412"/>
                    </a:moveTo>
                    <a:lnTo>
                      <a:pt x="6629" y="8771"/>
                    </a:lnTo>
                    <a:lnTo>
                      <a:pt x="6276" y="8771"/>
                    </a:lnTo>
                    <a:lnTo>
                      <a:pt x="6276" y="8412"/>
                    </a:lnTo>
                    <a:close/>
                    <a:moveTo>
                      <a:pt x="7056" y="8412"/>
                    </a:moveTo>
                    <a:lnTo>
                      <a:pt x="7056" y="8771"/>
                    </a:lnTo>
                    <a:lnTo>
                      <a:pt x="6703" y="8771"/>
                    </a:lnTo>
                    <a:lnTo>
                      <a:pt x="6703" y="8412"/>
                    </a:lnTo>
                    <a:close/>
                    <a:moveTo>
                      <a:pt x="7484" y="8412"/>
                    </a:moveTo>
                    <a:lnTo>
                      <a:pt x="7484" y="8771"/>
                    </a:lnTo>
                    <a:lnTo>
                      <a:pt x="7130" y="8771"/>
                    </a:lnTo>
                    <a:lnTo>
                      <a:pt x="7130" y="8412"/>
                    </a:lnTo>
                    <a:close/>
                    <a:moveTo>
                      <a:pt x="7911" y="8412"/>
                    </a:moveTo>
                    <a:lnTo>
                      <a:pt x="7911" y="8771"/>
                    </a:lnTo>
                    <a:lnTo>
                      <a:pt x="7558" y="8771"/>
                    </a:lnTo>
                    <a:lnTo>
                      <a:pt x="7558" y="8412"/>
                    </a:lnTo>
                    <a:close/>
                    <a:moveTo>
                      <a:pt x="8338" y="8412"/>
                    </a:moveTo>
                    <a:lnTo>
                      <a:pt x="8338" y="8771"/>
                    </a:lnTo>
                    <a:lnTo>
                      <a:pt x="7985" y="8771"/>
                    </a:lnTo>
                    <a:lnTo>
                      <a:pt x="7985" y="8412"/>
                    </a:lnTo>
                    <a:close/>
                    <a:moveTo>
                      <a:pt x="8765" y="8412"/>
                    </a:moveTo>
                    <a:lnTo>
                      <a:pt x="8765" y="8771"/>
                    </a:lnTo>
                    <a:lnTo>
                      <a:pt x="8412" y="8771"/>
                    </a:lnTo>
                    <a:lnTo>
                      <a:pt x="8412" y="8412"/>
                    </a:lnTo>
                    <a:close/>
                    <a:moveTo>
                      <a:pt x="9192" y="8412"/>
                    </a:moveTo>
                    <a:lnTo>
                      <a:pt x="9192" y="8771"/>
                    </a:lnTo>
                    <a:lnTo>
                      <a:pt x="8839" y="8771"/>
                    </a:lnTo>
                    <a:lnTo>
                      <a:pt x="8839" y="8412"/>
                    </a:lnTo>
                    <a:close/>
                    <a:moveTo>
                      <a:pt x="9619" y="8412"/>
                    </a:moveTo>
                    <a:lnTo>
                      <a:pt x="9619" y="8771"/>
                    </a:lnTo>
                    <a:lnTo>
                      <a:pt x="9266" y="8771"/>
                    </a:lnTo>
                    <a:lnTo>
                      <a:pt x="9266" y="8412"/>
                    </a:lnTo>
                    <a:close/>
                    <a:moveTo>
                      <a:pt x="10046" y="8412"/>
                    </a:moveTo>
                    <a:lnTo>
                      <a:pt x="10046" y="8771"/>
                    </a:lnTo>
                    <a:lnTo>
                      <a:pt x="9693" y="8771"/>
                    </a:lnTo>
                    <a:lnTo>
                      <a:pt x="9693" y="8412"/>
                    </a:lnTo>
                    <a:close/>
                    <a:moveTo>
                      <a:pt x="10474" y="8412"/>
                    </a:moveTo>
                    <a:lnTo>
                      <a:pt x="10474" y="8771"/>
                    </a:lnTo>
                    <a:lnTo>
                      <a:pt x="10120" y="8771"/>
                    </a:lnTo>
                    <a:lnTo>
                      <a:pt x="10120" y="8412"/>
                    </a:lnTo>
                    <a:close/>
                    <a:moveTo>
                      <a:pt x="10901" y="8412"/>
                    </a:moveTo>
                    <a:lnTo>
                      <a:pt x="10901" y="8771"/>
                    </a:lnTo>
                    <a:lnTo>
                      <a:pt x="10548" y="8771"/>
                    </a:lnTo>
                    <a:lnTo>
                      <a:pt x="10548" y="8412"/>
                    </a:lnTo>
                    <a:close/>
                    <a:moveTo>
                      <a:pt x="11328" y="8412"/>
                    </a:moveTo>
                    <a:lnTo>
                      <a:pt x="11328" y="8771"/>
                    </a:lnTo>
                    <a:lnTo>
                      <a:pt x="10975" y="8771"/>
                    </a:lnTo>
                    <a:lnTo>
                      <a:pt x="10975" y="8412"/>
                    </a:lnTo>
                    <a:close/>
                    <a:moveTo>
                      <a:pt x="11755" y="8412"/>
                    </a:moveTo>
                    <a:lnTo>
                      <a:pt x="11755" y="8771"/>
                    </a:lnTo>
                    <a:lnTo>
                      <a:pt x="11402" y="8771"/>
                    </a:lnTo>
                    <a:lnTo>
                      <a:pt x="11402" y="8412"/>
                    </a:lnTo>
                    <a:close/>
                    <a:moveTo>
                      <a:pt x="649" y="8839"/>
                    </a:moveTo>
                    <a:lnTo>
                      <a:pt x="649" y="9198"/>
                    </a:lnTo>
                    <a:lnTo>
                      <a:pt x="296" y="9198"/>
                    </a:lnTo>
                    <a:lnTo>
                      <a:pt x="296" y="8839"/>
                    </a:lnTo>
                    <a:close/>
                    <a:moveTo>
                      <a:pt x="1076" y="8839"/>
                    </a:moveTo>
                    <a:lnTo>
                      <a:pt x="1076" y="9198"/>
                    </a:lnTo>
                    <a:lnTo>
                      <a:pt x="723" y="9198"/>
                    </a:lnTo>
                    <a:lnTo>
                      <a:pt x="723" y="8839"/>
                    </a:lnTo>
                    <a:close/>
                    <a:moveTo>
                      <a:pt x="1504" y="8839"/>
                    </a:moveTo>
                    <a:lnTo>
                      <a:pt x="1504" y="9198"/>
                    </a:lnTo>
                    <a:lnTo>
                      <a:pt x="1151" y="9198"/>
                    </a:lnTo>
                    <a:lnTo>
                      <a:pt x="1151" y="8839"/>
                    </a:lnTo>
                    <a:close/>
                    <a:moveTo>
                      <a:pt x="1931" y="8839"/>
                    </a:moveTo>
                    <a:lnTo>
                      <a:pt x="1931" y="9198"/>
                    </a:lnTo>
                    <a:lnTo>
                      <a:pt x="1578" y="9198"/>
                    </a:lnTo>
                    <a:lnTo>
                      <a:pt x="1578" y="8839"/>
                    </a:lnTo>
                    <a:close/>
                    <a:moveTo>
                      <a:pt x="2358" y="8839"/>
                    </a:moveTo>
                    <a:lnTo>
                      <a:pt x="2358" y="9198"/>
                    </a:lnTo>
                    <a:lnTo>
                      <a:pt x="2005" y="9198"/>
                    </a:lnTo>
                    <a:lnTo>
                      <a:pt x="2005" y="8839"/>
                    </a:lnTo>
                    <a:close/>
                    <a:moveTo>
                      <a:pt x="2785" y="8839"/>
                    </a:moveTo>
                    <a:lnTo>
                      <a:pt x="2785" y="9198"/>
                    </a:lnTo>
                    <a:lnTo>
                      <a:pt x="2432" y="9198"/>
                    </a:lnTo>
                    <a:lnTo>
                      <a:pt x="2432" y="8839"/>
                    </a:lnTo>
                    <a:close/>
                    <a:moveTo>
                      <a:pt x="3212" y="8839"/>
                    </a:moveTo>
                    <a:lnTo>
                      <a:pt x="3212" y="9198"/>
                    </a:lnTo>
                    <a:lnTo>
                      <a:pt x="2859" y="9198"/>
                    </a:lnTo>
                    <a:lnTo>
                      <a:pt x="2859" y="8839"/>
                    </a:lnTo>
                    <a:close/>
                    <a:moveTo>
                      <a:pt x="3639" y="8839"/>
                    </a:moveTo>
                    <a:lnTo>
                      <a:pt x="3639" y="9198"/>
                    </a:lnTo>
                    <a:lnTo>
                      <a:pt x="3286" y="9198"/>
                    </a:lnTo>
                    <a:lnTo>
                      <a:pt x="3286" y="8839"/>
                    </a:lnTo>
                    <a:close/>
                    <a:moveTo>
                      <a:pt x="4066" y="8839"/>
                    </a:moveTo>
                    <a:lnTo>
                      <a:pt x="4066" y="9198"/>
                    </a:lnTo>
                    <a:lnTo>
                      <a:pt x="3713" y="9198"/>
                    </a:lnTo>
                    <a:lnTo>
                      <a:pt x="3713" y="8839"/>
                    </a:lnTo>
                    <a:close/>
                    <a:moveTo>
                      <a:pt x="4494" y="8839"/>
                    </a:moveTo>
                    <a:lnTo>
                      <a:pt x="4494" y="9198"/>
                    </a:lnTo>
                    <a:lnTo>
                      <a:pt x="4140" y="9198"/>
                    </a:lnTo>
                    <a:lnTo>
                      <a:pt x="4140" y="8839"/>
                    </a:lnTo>
                    <a:close/>
                    <a:moveTo>
                      <a:pt x="4921" y="8839"/>
                    </a:moveTo>
                    <a:lnTo>
                      <a:pt x="4921" y="9198"/>
                    </a:lnTo>
                    <a:lnTo>
                      <a:pt x="4568" y="9198"/>
                    </a:lnTo>
                    <a:lnTo>
                      <a:pt x="4568" y="8839"/>
                    </a:lnTo>
                    <a:close/>
                    <a:moveTo>
                      <a:pt x="5348" y="8839"/>
                    </a:moveTo>
                    <a:lnTo>
                      <a:pt x="5348" y="9198"/>
                    </a:lnTo>
                    <a:lnTo>
                      <a:pt x="4995" y="9198"/>
                    </a:lnTo>
                    <a:lnTo>
                      <a:pt x="4995" y="8839"/>
                    </a:lnTo>
                    <a:close/>
                    <a:moveTo>
                      <a:pt x="5775" y="8839"/>
                    </a:moveTo>
                    <a:lnTo>
                      <a:pt x="5775" y="9198"/>
                    </a:lnTo>
                    <a:lnTo>
                      <a:pt x="5422" y="9198"/>
                    </a:lnTo>
                    <a:lnTo>
                      <a:pt x="5422" y="8839"/>
                    </a:lnTo>
                    <a:close/>
                    <a:moveTo>
                      <a:pt x="6202" y="8839"/>
                    </a:moveTo>
                    <a:lnTo>
                      <a:pt x="6202" y="9198"/>
                    </a:lnTo>
                    <a:lnTo>
                      <a:pt x="5849" y="9198"/>
                    </a:lnTo>
                    <a:lnTo>
                      <a:pt x="5849" y="8839"/>
                    </a:lnTo>
                    <a:close/>
                    <a:moveTo>
                      <a:pt x="6629" y="8839"/>
                    </a:moveTo>
                    <a:lnTo>
                      <a:pt x="6629" y="9198"/>
                    </a:lnTo>
                    <a:lnTo>
                      <a:pt x="6276" y="9198"/>
                    </a:lnTo>
                    <a:lnTo>
                      <a:pt x="6276" y="8839"/>
                    </a:lnTo>
                    <a:close/>
                    <a:moveTo>
                      <a:pt x="7056" y="8839"/>
                    </a:moveTo>
                    <a:lnTo>
                      <a:pt x="7056" y="9198"/>
                    </a:lnTo>
                    <a:lnTo>
                      <a:pt x="6703" y="9198"/>
                    </a:lnTo>
                    <a:lnTo>
                      <a:pt x="6703" y="8839"/>
                    </a:lnTo>
                    <a:close/>
                    <a:moveTo>
                      <a:pt x="7484" y="8839"/>
                    </a:moveTo>
                    <a:lnTo>
                      <a:pt x="7484" y="9198"/>
                    </a:lnTo>
                    <a:lnTo>
                      <a:pt x="7130" y="9198"/>
                    </a:lnTo>
                    <a:lnTo>
                      <a:pt x="7130" y="8839"/>
                    </a:lnTo>
                    <a:close/>
                    <a:moveTo>
                      <a:pt x="7911" y="8839"/>
                    </a:moveTo>
                    <a:lnTo>
                      <a:pt x="7911" y="9198"/>
                    </a:lnTo>
                    <a:lnTo>
                      <a:pt x="7558" y="9198"/>
                    </a:lnTo>
                    <a:lnTo>
                      <a:pt x="7558" y="8839"/>
                    </a:lnTo>
                    <a:close/>
                    <a:moveTo>
                      <a:pt x="8338" y="8839"/>
                    </a:moveTo>
                    <a:lnTo>
                      <a:pt x="8338" y="9198"/>
                    </a:lnTo>
                    <a:lnTo>
                      <a:pt x="7985" y="9198"/>
                    </a:lnTo>
                    <a:lnTo>
                      <a:pt x="7985" y="8839"/>
                    </a:lnTo>
                    <a:close/>
                    <a:moveTo>
                      <a:pt x="8765" y="8839"/>
                    </a:moveTo>
                    <a:lnTo>
                      <a:pt x="8765" y="9198"/>
                    </a:lnTo>
                    <a:lnTo>
                      <a:pt x="8412" y="9198"/>
                    </a:lnTo>
                    <a:lnTo>
                      <a:pt x="8412" y="8839"/>
                    </a:lnTo>
                    <a:close/>
                    <a:moveTo>
                      <a:pt x="9192" y="8839"/>
                    </a:moveTo>
                    <a:lnTo>
                      <a:pt x="9192" y="9198"/>
                    </a:lnTo>
                    <a:lnTo>
                      <a:pt x="8839" y="9198"/>
                    </a:lnTo>
                    <a:lnTo>
                      <a:pt x="8839" y="8839"/>
                    </a:lnTo>
                    <a:close/>
                    <a:moveTo>
                      <a:pt x="9619" y="8839"/>
                    </a:moveTo>
                    <a:lnTo>
                      <a:pt x="9619" y="9198"/>
                    </a:lnTo>
                    <a:lnTo>
                      <a:pt x="9266" y="9198"/>
                    </a:lnTo>
                    <a:lnTo>
                      <a:pt x="9266" y="8839"/>
                    </a:lnTo>
                    <a:close/>
                    <a:moveTo>
                      <a:pt x="10046" y="8839"/>
                    </a:moveTo>
                    <a:lnTo>
                      <a:pt x="10046" y="9198"/>
                    </a:lnTo>
                    <a:lnTo>
                      <a:pt x="9693" y="9198"/>
                    </a:lnTo>
                    <a:lnTo>
                      <a:pt x="9693" y="8839"/>
                    </a:lnTo>
                    <a:close/>
                    <a:moveTo>
                      <a:pt x="10474" y="8839"/>
                    </a:moveTo>
                    <a:lnTo>
                      <a:pt x="10474" y="9198"/>
                    </a:lnTo>
                    <a:lnTo>
                      <a:pt x="10120" y="9198"/>
                    </a:lnTo>
                    <a:lnTo>
                      <a:pt x="10120" y="8839"/>
                    </a:lnTo>
                    <a:close/>
                    <a:moveTo>
                      <a:pt x="10901" y="8839"/>
                    </a:moveTo>
                    <a:lnTo>
                      <a:pt x="10901" y="9198"/>
                    </a:lnTo>
                    <a:lnTo>
                      <a:pt x="10548" y="9198"/>
                    </a:lnTo>
                    <a:lnTo>
                      <a:pt x="10548" y="8839"/>
                    </a:lnTo>
                    <a:close/>
                    <a:moveTo>
                      <a:pt x="11328" y="8839"/>
                    </a:moveTo>
                    <a:lnTo>
                      <a:pt x="11328" y="9198"/>
                    </a:lnTo>
                    <a:lnTo>
                      <a:pt x="10975" y="9198"/>
                    </a:lnTo>
                    <a:lnTo>
                      <a:pt x="10975" y="8839"/>
                    </a:lnTo>
                    <a:close/>
                    <a:moveTo>
                      <a:pt x="11755" y="8839"/>
                    </a:moveTo>
                    <a:lnTo>
                      <a:pt x="11755" y="9198"/>
                    </a:lnTo>
                    <a:lnTo>
                      <a:pt x="11402" y="9198"/>
                    </a:lnTo>
                    <a:lnTo>
                      <a:pt x="11402" y="8839"/>
                    </a:lnTo>
                    <a:close/>
                    <a:moveTo>
                      <a:pt x="649" y="9266"/>
                    </a:moveTo>
                    <a:lnTo>
                      <a:pt x="649" y="9625"/>
                    </a:lnTo>
                    <a:lnTo>
                      <a:pt x="296" y="9625"/>
                    </a:lnTo>
                    <a:lnTo>
                      <a:pt x="296" y="9266"/>
                    </a:lnTo>
                    <a:close/>
                    <a:moveTo>
                      <a:pt x="1076" y="9266"/>
                    </a:moveTo>
                    <a:lnTo>
                      <a:pt x="1076" y="9625"/>
                    </a:lnTo>
                    <a:lnTo>
                      <a:pt x="723" y="9625"/>
                    </a:lnTo>
                    <a:lnTo>
                      <a:pt x="723" y="9266"/>
                    </a:lnTo>
                    <a:close/>
                    <a:moveTo>
                      <a:pt x="1504" y="9266"/>
                    </a:moveTo>
                    <a:lnTo>
                      <a:pt x="1504" y="9625"/>
                    </a:lnTo>
                    <a:lnTo>
                      <a:pt x="1151" y="9625"/>
                    </a:lnTo>
                    <a:lnTo>
                      <a:pt x="1151" y="9266"/>
                    </a:lnTo>
                    <a:close/>
                    <a:moveTo>
                      <a:pt x="1931" y="9266"/>
                    </a:moveTo>
                    <a:lnTo>
                      <a:pt x="1931" y="9625"/>
                    </a:lnTo>
                    <a:lnTo>
                      <a:pt x="1578" y="9625"/>
                    </a:lnTo>
                    <a:lnTo>
                      <a:pt x="1578" y="9266"/>
                    </a:lnTo>
                    <a:close/>
                    <a:moveTo>
                      <a:pt x="2358" y="9266"/>
                    </a:moveTo>
                    <a:lnTo>
                      <a:pt x="2358" y="9625"/>
                    </a:lnTo>
                    <a:lnTo>
                      <a:pt x="2005" y="9625"/>
                    </a:lnTo>
                    <a:lnTo>
                      <a:pt x="2005" y="9266"/>
                    </a:lnTo>
                    <a:close/>
                    <a:moveTo>
                      <a:pt x="2785" y="9266"/>
                    </a:moveTo>
                    <a:lnTo>
                      <a:pt x="2785" y="9625"/>
                    </a:lnTo>
                    <a:lnTo>
                      <a:pt x="2432" y="9625"/>
                    </a:lnTo>
                    <a:lnTo>
                      <a:pt x="2432" y="9266"/>
                    </a:lnTo>
                    <a:close/>
                    <a:moveTo>
                      <a:pt x="3212" y="9266"/>
                    </a:moveTo>
                    <a:lnTo>
                      <a:pt x="3212" y="9625"/>
                    </a:lnTo>
                    <a:lnTo>
                      <a:pt x="2859" y="9625"/>
                    </a:lnTo>
                    <a:lnTo>
                      <a:pt x="2859" y="9266"/>
                    </a:lnTo>
                    <a:close/>
                    <a:moveTo>
                      <a:pt x="3639" y="9266"/>
                    </a:moveTo>
                    <a:lnTo>
                      <a:pt x="3639" y="9625"/>
                    </a:lnTo>
                    <a:lnTo>
                      <a:pt x="3286" y="9625"/>
                    </a:lnTo>
                    <a:lnTo>
                      <a:pt x="3286" y="9266"/>
                    </a:lnTo>
                    <a:close/>
                    <a:moveTo>
                      <a:pt x="4066" y="9266"/>
                    </a:moveTo>
                    <a:lnTo>
                      <a:pt x="4066" y="9625"/>
                    </a:lnTo>
                    <a:lnTo>
                      <a:pt x="3713" y="9625"/>
                    </a:lnTo>
                    <a:lnTo>
                      <a:pt x="3713" y="9266"/>
                    </a:lnTo>
                    <a:close/>
                    <a:moveTo>
                      <a:pt x="4494" y="9266"/>
                    </a:moveTo>
                    <a:lnTo>
                      <a:pt x="4494" y="9625"/>
                    </a:lnTo>
                    <a:lnTo>
                      <a:pt x="4140" y="9625"/>
                    </a:lnTo>
                    <a:lnTo>
                      <a:pt x="4140" y="9266"/>
                    </a:lnTo>
                    <a:close/>
                    <a:moveTo>
                      <a:pt x="4921" y="9266"/>
                    </a:moveTo>
                    <a:lnTo>
                      <a:pt x="4921" y="9625"/>
                    </a:lnTo>
                    <a:lnTo>
                      <a:pt x="4568" y="9625"/>
                    </a:lnTo>
                    <a:lnTo>
                      <a:pt x="4568" y="9266"/>
                    </a:lnTo>
                    <a:close/>
                    <a:moveTo>
                      <a:pt x="5348" y="9266"/>
                    </a:moveTo>
                    <a:lnTo>
                      <a:pt x="5348" y="9625"/>
                    </a:lnTo>
                    <a:lnTo>
                      <a:pt x="4995" y="9625"/>
                    </a:lnTo>
                    <a:lnTo>
                      <a:pt x="4995" y="9266"/>
                    </a:lnTo>
                    <a:close/>
                    <a:moveTo>
                      <a:pt x="5775" y="9266"/>
                    </a:moveTo>
                    <a:lnTo>
                      <a:pt x="5775" y="9625"/>
                    </a:lnTo>
                    <a:lnTo>
                      <a:pt x="5422" y="9625"/>
                    </a:lnTo>
                    <a:lnTo>
                      <a:pt x="5422" y="9266"/>
                    </a:lnTo>
                    <a:close/>
                    <a:moveTo>
                      <a:pt x="6202" y="9266"/>
                    </a:moveTo>
                    <a:lnTo>
                      <a:pt x="6202" y="9625"/>
                    </a:lnTo>
                    <a:lnTo>
                      <a:pt x="5849" y="9625"/>
                    </a:lnTo>
                    <a:lnTo>
                      <a:pt x="5849" y="9266"/>
                    </a:lnTo>
                    <a:close/>
                    <a:moveTo>
                      <a:pt x="6629" y="9266"/>
                    </a:moveTo>
                    <a:lnTo>
                      <a:pt x="6629" y="9625"/>
                    </a:lnTo>
                    <a:lnTo>
                      <a:pt x="6276" y="9625"/>
                    </a:lnTo>
                    <a:lnTo>
                      <a:pt x="6276" y="9266"/>
                    </a:lnTo>
                    <a:close/>
                    <a:moveTo>
                      <a:pt x="7056" y="9266"/>
                    </a:moveTo>
                    <a:lnTo>
                      <a:pt x="7056" y="9625"/>
                    </a:lnTo>
                    <a:lnTo>
                      <a:pt x="6703" y="9625"/>
                    </a:lnTo>
                    <a:lnTo>
                      <a:pt x="6703" y="9266"/>
                    </a:lnTo>
                    <a:close/>
                    <a:moveTo>
                      <a:pt x="7484" y="9266"/>
                    </a:moveTo>
                    <a:lnTo>
                      <a:pt x="7484" y="9625"/>
                    </a:lnTo>
                    <a:lnTo>
                      <a:pt x="7130" y="9625"/>
                    </a:lnTo>
                    <a:lnTo>
                      <a:pt x="7130" y="9266"/>
                    </a:lnTo>
                    <a:close/>
                    <a:moveTo>
                      <a:pt x="7911" y="9266"/>
                    </a:moveTo>
                    <a:lnTo>
                      <a:pt x="7911" y="9625"/>
                    </a:lnTo>
                    <a:lnTo>
                      <a:pt x="7558" y="9625"/>
                    </a:lnTo>
                    <a:lnTo>
                      <a:pt x="7558" y="9266"/>
                    </a:lnTo>
                    <a:close/>
                    <a:moveTo>
                      <a:pt x="8338" y="9266"/>
                    </a:moveTo>
                    <a:lnTo>
                      <a:pt x="8338" y="9625"/>
                    </a:lnTo>
                    <a:lnTo>
                      <a:pt x="7985" y="9625"/>
                    </a:lnTo>
                    <a:lnTo>
                      <a:pt x="7985" y="9266"/>
                    </a:lnTo>
                    <a:close/>
                    <a:moveTo>
                      <a:pt x="8765" y="9266"/>
                    </a:moveTo>
                    <a:lnTo>
                      <a:pt x="8765" y="9625"/>
                    </a:lnTo>
                    <a:lnTo>
                      <a:pt x="8412" y="9625"/>
                    </a:lnTo>
                    <a:lnTo>
                      <a:pt x="8412" y="9266"/>
                    </a:lnTo>
                    <a:close/>
                    <a:moveTo>
                      <a:pt x="9192" y="9266"/>
                    </a:moveTo>
                    <a:lnTo>
                      <a:pt x="9192" y="9625"/>
                    </a:lnTo>
                    <a:lnTo>
                      <a:pt x="8839" y="9625"/>
                    </a:lnTo>
                    <a:lnTo>
                      <a:pt x="8839" y="9266"/>
                    </a:lnTo>
                    <a:close/>
                    <a:moveTo>
                      <a:pt x="9619" y="9266"/>
                    </a:moveTo>
                    <a:lnTo>
                      <a:pt x="9619" y="9625"/>
                    </a:lnTo>
                    <a:lnTo>
                      <a:pt x="9266" y="9625"/>
                    </a:lnTo>
                    <a:lnTo>
                      <a:pt x="9266" y="9266"/>
                    </a:lnTo>
                    <a:close/>
                    <a:moveTo>
                      <a:pt x="10046" y="9266"/>
                    </a:moveTo>
                    <a:lnTo>
                      <a:pt x="10046" y="9625"/>
                    </a:lnTo>
                    <a:lnTo>
                      <a:pt x="9693" y="9625"/>
                    </a:lnTo>
                    <a:lnTo>
                      <a:pt x="9693" y="9266"/>
                    </a:lnTo>
                    <a:close/>
                    <a:moveTo>
                      <a:pt x="10474" y="9266"/>
                    </a:moveTo>
                    <a:lnTo>
                      <a:pt x="10474" y="9625"/>
                    </a:lnTo>
                    <a:lnTo>
                      <a:pt x="10120" y="9625"/>
                    </a:lnTo>
                    <a:lnTo>
                      <a:pt x="10120" y="9266"/>
                    </a:lnTo>
                    <a:close/>
                    <a:moveTo>
                      <a:pt x="10901" y="9266"/>
                    </a:moveTo>
                    <a:lnTo>
                      <a:pt x="10901" y="9625"/>
                    </a:lnTo>
                    <a:lnTo>
                      <a:pt x="10548" y="9625"/>
                    </a:lnTo>
                    <a:lnTo>
                      <a:pt x="10548" y="9266"/>
                    </a:lnTo>
                    <a:close/>
                    <a:moveTo>
                      <a:pt x="11328" y="9266"/>
                    </a:moveTo>
                    <a:lnTo>
                      <a:pt x="11328" y="9625"/>
                    </a:lnTo>
                    <a:lnTo>
                      <a:pt x="10975" y="9625"/>
                    </a:lnTo>
                    <a:lnTo>
                      <a:pt x="10975" y="9266"/>
                    </a:lnTo>
                    <a:close/>
                    <a:moveTo>
                      <a:pt x="11755" y="9266"/>
                    </a:moveTo>
                    <a:lnTo>
                      <a:pt x="11755" y="9625"/>
                    </a:lnTo>
                    <a:lnTo>
                      <a:pt x="11402" y="9625"/>
                    </a:lnTo>
                    <a:lnTo>
                      <a:pt x="11402" y="9266"/>
                    </a:lnTo>
                    <a:close/>
                    <a:moveTo>
                      <a:pt x="649" y="9693"/>
                    </a:moveTo>
                    <a:lnTo>
                      <a:pt x="649" y="10052"/>
                    </a:lnTo>
                    <a:lnTo>
                      <a:pt x="296" y="10052"/>
                    </a:lnTo>
                    <a:lnTo>
                      <a:pt x="296" y="9693"/>
                    </a:lnTo>
                    <a:close/>
                    <a:moveTo>
                      <a:pt x="1076" y="9693"/>
                    </a:moveTo>
                    <a:lnTo>
                      <a:pt x="1076" y="10052"/>
                    </a:lnTo>
                    <a:lnTo>
                      <a:pt x="723" y="10052"/>
                    </a:lnTo>
                    <a:lnTo>
                      <a:pt x="723" y="9693"/>
                    </a:lnTo>
                    <a:close/>
                    <a:moveTo>
                      <a:pt x="1504" y="9693"/>
                    </a:moveTo>
                    <a:lnTo>
                      <a:pt x="1504" y="10052"/>
                    </a:lnTo>
                    <a:lnTo>
                      <a:pt x="1151" y="10052"/>
                    </a:lnTo>
                    <a:lnTo>
                      <a:pt x="1151" y="9693"/>
                    </a:lnTo>
                    <a:close/>
                    <a:moveTo>
                      <a:pt x="1931" y="9693"/>
                    </a:moveTo>
                    <a:lnTo>
                      <a:pt x="1931" y="10052"/>
                    </a:lnTo>
                    <a:lnTo>
                      <a:pt x="1578" y="10052"/>
                    </a:lnTo>
                    <a:lnTo>
                      <a:pt x="1578" y="9693"/>
                    </a:lnTo>
                    <a:close/>
                    <a:moveTo>
                      <a:pt x="2358" y="9693"/>
                    </a:moveTo>
                    <a:lnTo>
                      <a:pt x="2358" y="10052"/>
                    </a:lnTo>
                    <a:lnTo>
                      <a:pt x="2005" y="10052"/>
                    </a:lnTo>
                    <a:lnTo>
                      <a:pt x="2005" y="9693"/>
                    </a:lnTo>
                    <a:close/>
                    <a:moveTo>
                      <a:pt x="2785" y="9693"/>
                    </a:moveTo>
                    <a:lnTo>
                      <a:pt x="2785" y="10052"/>
                    </a:lnTo>
                    <a:lnTo>
                      <a:pt x="2432" y="10052"/>
                    </a:lnTo>
                    <a:lnTo>
                      <a:pt x="2432" y="9693"/>
                    </a:lnTo>
                    <a:close/>
                    <a:moveTo>
                      <a:pt x="3212" y="9693"/>
                    </a:moveTo>
                    <a:lnTo>
                      <a:pt x="3212" y="10052"/>
                    </a:lnTo>
                    <a:lnTo>
                      <a:pt x="2859" y="10052"/>
                    </a:lnTo>
                    <a:lnTo>
                      <a:pt x="2859" y="9693"/>
                    </a:lnTo>
                    <a:close/>
                    <a:moveTo>
                      <a:pt x="3639" y="9693"/>
                    </a:moveTo>
                    <a:lnTo>
                      <a:pt x="3639" y="10052"/>
                    </a:lnTo>
                    <a:lnTo>
                      <a:pt x="3286" y="10052"/>
                    </a:lnTo>
                    <a:lnTo>
                      <a:pt x="3286" y="9693"/>
                    </a:lnTo>
                    <a:close/>
                    <a:moveTo>
                      <a:pt x="4066" y="9693"/>
                    </a:moveTo>
                    <a:lnTo>
                      <a:pt x="4066" y="10052"/>
                    </a:lnTo>
                    <a:lnTo>
                      <a:pt x="3713" y="10052"/>
                    </a:lnTo>
                    <a:lnTo>
                      <a:pt x="3713" y="9693"/>
                    </a:lnTo>
                    <a:close/>
                    <a:moveTo>
                      <a:pt x="4494" y="9693"/>
                    </a:moveTo>
                    <a:lnTo>
                      <a:pt x="4494" y="10052"/>
                    </a:lnTo>
                    <a:lnTo>
                      <a:pt x="4140" y="10052"/>
                    </a:lnTo>
                    <a:lnTo>
                      <a:pt x="4140" y="9693"/>
                    </a:lnTo>
                    <a:close/>
                    <a:moveTo>
                      <a:pt x="4921" y="9693"/>
                    </a:moveTo>
                    <a:lnTo>
                      <a:pt x="4921" y="10052"/>
                    </a:lnTo>
                    <a:lnTo>
                      <a:pt x="4568" y="10052"/>
                    </a:lnTo>
                    <a:lnTo>
                      <a:pt x="4568" y="9693"/>
                    </a:lnTo>
                    <a:close/>
                    <a:moveTo>
                      <a:pt x="5348" y="9693"/>
                    </a:moveTo>
                    <a:lnTo>
                      <a:pt x="5348" y="10052"/>
                    </a:lnTo>
                    <a:lnTo>
                      <a:pt x="4995" y="10052"/>
                    </a:lnTo>
                    <a:lnTo>
                      <a:pt x="4995" y="9693"/>
                    </a:lnTo>
                    <a:close/>
                    <a:moveTo>
                      <a:pt x="5775" y="9693"/>
                    </a:moveTo>
                    <a:lnTo>
                      <a:pt x="5775" y="10052"/>
                    </a:lnTo>
                    <a:lnTo>
                      <a:pt x="5422" y="10052"/>
                    </a:lnTo>
                    <a:lnTo>
                      <a:pt x="5422" y="9693"/>
                    </a:lnTo>
                    <a:close/>
                    <a:moveTo>
                      <a:pt x="6202" y="9693"/>
                    </a:moveTo>
                    <a:lnTo>
                      <a:pt x="6202" y="10052"/>
                    </a:lnTo>
                    <a:lnTo>
                      <a:pt x="5849" y="10052"/>
                    </a:lnTo>
                    <a:lnTo>
                      <a:pt x="5849" y="9693"/>
                    </a:lnTo>
                    <a:close/>
                    <a:moveTo>
                      <a:pt x="6629" y="9693"/>
                    </a:moveTo>
                    <a:lnTo>
                      <a:pt x="6629" y="10052"/>
                    </a:lnTo>
                    <a:lnTo>
                      <a:pt x="6276" y="10052"/>
                    </a:lnTo>
                    <a:lnTo>
                      <a:pt x="6276" y="9693"/>
                    </a:lnTo>
                    <a:close/>
                    <a:moveTo>
                      <a:pt x="7056" y="9693"/>
                    </a:moveTo>
                    <a:lnTo>
                      <a:pt x="7056" y="10052"/>
                    </a:lnTo>
                    <a:lnTo>
                      <a:pt x="6703" y="10052"/>
                    </a:lnTo>
                    <a:lnTo>
                      <a:pt x="6703" y="9693"/>
                    </a:lnTo>
                    <a:close/>
                    <a:moveTo>
                      <a:pt x="7484" y="9693"/>
                    </a:moveTo>
                    <a:lnTo>
                      <a:pt x="7484" y="10052"/>
                    </a:lnTo>
                    <a:lnTo>
                      <a:pt x="7130" y="10052"/>
                    </a:lnTo>
                    <a:lnTo>
                      <a:pt x="7130" y="9693"/>
                    </a:lnTo>
                    <a:close/>
                    <a:moveTo>
                      <a:pt x="7911" y="9693"/>
                    </a:moveTo>
                    <a:lnTo>
                      <a:pt x="7911" y="10052"/>
                    </a:lnTo>
                    <a:lnTo>
                      <a:pt x="7558" y="10052"/>
                    </a:lnTo>
                    <a:lnTo>
                      <a:pt x="7558" y="9693"/>
                    </a:lnTo>
                    <a:close/>
                    <a:moveTo>
                      <a:pt x="8338" y="9693"/>
                    </a:moveTo>
                    <a:lnTo>
                      <a:pt x="8338" y="10052"/>
                    </a:lnTo>
                    <a:lnTo>
                      <a:pt x="7985" y="10052"/>
                    </a:lnTo>
                    <a:lnTo>
                      <a:pt x="7985" y="9693"/>
                    </a:lnTo>
                    <a:close/>
                    <a:moveTo>
                      <a:pt x="8765" y="9693"/>
                    </a:moveTo>
                    <a:lnTo>
                      <a:pt x="8765" y="10052"/>
                    </a:lnTo>
                    <a:lnTo>
                      <a:pt x="8412" y="10052"/>
                    </a:lnTo>
                    <a:lnTo>
                      <a:pt x="8412" y="9693"/>
                    </a:lnTo>
                    <a:close/>
                    <a:moveTo>
                      <a:pt x="9192" y="9693"/>
                    </a:moveTo>
                    <a:lnTo>
                      <a:pt x="9192" y="10052"/>
                    </a:lnTo>
                    <a:lnTo>
                      <a:pt x="8839" y="10052"/>
                    </a:lnTo>
                    <a:lnTo>
                      <a:pt x="8839" y="9693"/>
                    </a:lnTo>
                    <a:close/>
                    <a:moveTo>
                      <a:pt x="9619" y="9693"/>
                    </a:moveTo>
                    <a:lnTo>
                      <a:pt x="9619" y="10052"/>
                    </a:lnTo>
                    <a:lnTo>
                      <a:pt x="9266" y="10052"/>
                    </a:lnTo>
                    <a:lnTo>
                      <a:pt x="9266" y="9693"/>
                    </a:lnTo>
                    <a:close/>
                    <a:moveTo>
                      <a:pt x="10046" y="9693"/>
                    </a:moveTo>
                    <a:lnTo>
                      <a:pt x="10046" y="10052"/>
                    </a:lnTo>
                    <a:lnTo>
                      <a:pt x="9693" y="10052"/>
                    </a:lnTo>
                    <a:lnTo>
                      <a:pt x="9693" y="9693"/>
                    </a:lnTo>
                    <a:close/>
                    <a:moveTo>
                      <a:pt x="10474" y="9693"/>
                    </a:moveTo>
                    <a:lnTo>
                      <a:pt x="10474" y="10052"/>
                    </a:lnTo>
                    <a:lnTo>
                      <a:pt x="10120" y="10052"/>
                    </a:lnTo>
                    <a:lnTo>
                      <a:pt x="10120" y="9693"/>
                    </a:lnTo>
                    <a:close/>
                    <a:moveTo>
                      <a:pt x="10901" y="9693"/>
                    </a:moveTo>
                    <a:lnTo>
                      <a:pt x="10901" y="10052"/>
                    </a:lnTo>
                    <a:lnTo>
                      <a:pt x="10548" y="10052"/>
                    </a:lnTo>
                    <a:lnTo>
                      <a:pt x="10548" y="9693"/>
                    </a:lnTo>
                    <a:close/>
                    <a:moveTo>
                      <a:pt x="11328" y="9693"/>
                    </a:moveTo>
                    <a:lnTo>
                      <a:pt x="11328" y="10052"/>
                    </a:lnTo>
                    <a:lnTo>
                      <a:pt x="10975" y="10052"/>
                    </a:lnTo>
                    <a:lnTo>
                      <a:pt x="10975" y="9693"/>
                    </a:lnTo>
                    <a:close/>
                    <a:moveTo>
                      <a:pt x="11755" y="9693"/>
                    </a:moveTo>
                    <a:lnTo>
                      <a:pt x="11755" y="10052"/>
                    </a:lnTo>
                    <a:lnTo>
                      <a:pt x="11402" y="10052"/>
                    </a:lnTo>
                    <a:lnTo>
                      <a:pt x="11402" y="9693"/>
                    </a:lnTo>
                    <a:close/>
                    <a:moveTo>
                      <a:pt x="649" y="10120"/>
                    </a:moveTo>
                    <a:lnTo>
                      <a:pt x="649" y="10479"/>
                    </a:lnTo>
                    <a:lnTo>
                      <a:pt x="296" y="10479"/>
                    </a:lnTo>
                    <a:lnTo>
                      <a:pt x="296" y="10120"/>
                    </a:lnTo>
                    <a:close/>
                    <a:moveTo>
                      <a:pt x="1076" y="10120"/>
                    </a:moveTo>
                    <a:lnTo>
                      <a:pt x="1076" y="10479"/>
                    </a:lnTo>
                    <a:lnTo>
                      <a:pt x="723" y="10479"/>
                    </a:lnTo>
                    <a:lnTo>
                      <a:pt x="723" y="10120"/>
                    </a:lnTo>
                    <a:close/>
                    <a:moveTo>
                      <a:pt x="1504" y="10120"/>
                    </a:moveTo>
                    <a:lnTo>
                      <a:pt x="1504" y="10479"/>
                    </a:lnTo>
                    <a:lnTo>
                      <a:pt x="1151" y="10479"/>
                    </a:lnTo>
                    <a:lnTo>
                      <a:pt x="1151" y="10120"/>
                    </a:lnTo>
                    <a:close/>
                    <a:moveTo>
                      <a:pt x="1931" y="10120"/>
                    </a:moveTo>
                    <a:lnTo>
                      <a:pt x="1931" y="10479"/>
                    </a:lnTo>
                    <a:lnTo>
                      <a:pt x="1578" y="10479"/>
                    </a:lnTo>
                    <a:lnTo>
                      <a:pt x="1578" y="10120"/>
                    </a:lnTo>
                    <a:close/>
                    <a:moveTo>
                      <a:pt x="2358" y="10120"/>
                    </a:moveTo>
                    <a:lnTo>
                      <a:pt x="2358" y="10479"/>
                    </a:lnTo>
                    <a:lnTo>
                      <a:pt x="2005" y="10479"/>
                    </a:lnTo>
                    <a:lnTo>
                      <a:pt x="2005" y="10120"/>
                    </a:lnTo>
                    <a:close/>
                    <a:moveTo>
                      <a:pt x="2785" y="10120"/>
                    </a:moveTo>
                    <a:lnTo>
                      <a:pt x="2785" y="10479"/>
                    </a:lnTo>
                    <a:lnTo>
                      <a:pt x="2432" y="10479"/>
                    </a:lnTo>
                    <a:lnTo>
                      <a:pt x="2432" y="10120"/>
                    </a:lnTo>
                    <a:close/>
                    <a:moveTo>
                      <a:pt x="3212" y="10120"/>
                    </a:moveTo>
                    <a:lnTo>
                      <a:pt x="3212" y="10479"/>
                    </a:lnTo>
                    <a:lnTo>
                      <a:pt x="2859" y="10479"/>
                    </a:lnTo>
                    <a:lnTo>
                      <a:pt x="2859" y="10120"/>
                    </a:lnTo>
                    <a:close/>
                    <a:moveTo>
                      <a:pt x="3639" y="10120"/>
                    </a:moveTo>
                    <a:lnTo>
                      <a:pt x="3639" y="10479"/>
                    </a:lnTo>
                    <a:lnTo>
                      <a:pt x="3286" y="10479"/>
                    </a:lnTo>
                    <a:lnTo>
                      <a:pt x="3286" y="10120"/>
                    </a:lnTo>
                    <a:close/>
                    <a:moveTo>
                      <a:pt x="4066" y="10120"/>
                    </a:moveTo>
                    <a:lnTo>
                      <a:pt x="4066" y="10479"/>
                    </a:lnTo>
                    <a:lnTo>
                      <a:pt x="3713" y="10479"/>
                    </a:lnTo>
                    <a:lnTo>
                      <a:pt x="3713" y="10120"/>
                    </a:lnTo>
                    <a:close/>
                    <a:moveTo>
                      <a:pt x="4494" y="10120"/>
                    </a:moveTo>
                    <a:lnTo>
                      <a:pt x="4494" y="10479"/>
                    </a:lnTo>
                    <a:lnTo>
                      <a:pt x="4140" y="10479"/>
                    </a:lnTo>
                    <a:lnTo>
                      <a:pt x="4140" y="10120"/>
                    </a:lnTo>
                    <a:close/>
                    <a:moveTo>
                      <a:pt x="4921" y="10120"/>
                    </a:moveTo>
                    <a:lnTo>
                      <a:pt x="4921" y="10479"/>
                    </a:lnTo>
                    <a:lnTo>
                      <a:pt x="4568" y="10479"/>
                    </a:lnTo>
                    <a:lnTo>
                      <a:pt x="4568" y="10120"/>
                    </a:lnTo>
                    <a:close/>
                    <a:moveTo>
                      <a:pt x="5348" y="10120"/>
                    </a:moveTo>
                    <a:lnTo>
                      <a:pt x="5348" y="10479"/>
                    </a:lnTo>
                    <a:lnTo>
                      <a:pt x="4995" y="10479"/>
                    </a:lnTo>
                    <a:lnTo>
                      <a:pt x="4995" y="10120"/>
                    </a:lnTo>
                    <a:close/>
                    <a:moveTo>
                      <a:pt x="5775" y="10120"/>
                    </a:moveTo>
                    <a:lnTo>
                      <a:pt x="5775" y="10479"/>
                    </a:lnTo>
                    <a:lnTo>
                      <a:pt x="5422" y="10479"/>
                    </a:lnTo>
                    <a:lnTo>
                      <a:pt x="5422" y="10120"/>
                    </a:lnTo>
                    <a:close/>
                    <a:moveTo>
                      <a:pt x="6202" y="10120"/>
                    </a:moveTo>
                    <a:lnTo>
                      <a:pt x="6202" y="10479"/>
                    </a:lnTo>
                    <a:lnTo>
                      <a:pt x="5849" y="10479"/>
                    </a:lnTo>
                    <a:lnTo>
                      <a:pt x="5849" y="10120"/>
                    </a:lnTo>
                    <a:close/>
                    <a:moveTo>
                      <a:pt x="6629" y="10120"/>
                    </a:moveTo>
                    <a:lnTo>
                      <a:pt x="6629" y="10479"/>
                    </a:lnTo>
                    <a:lnTo>
                      <a:pt x="6276" y="10479"/>
                    </a:lnTo>
                    <a:lnTo>
                      <a:pt x="6276" y="10120"/>
                    </a:lnTo>
                    <a:close/>
                    <a:moveTo>
                      <a:pt x="7056" y="10120"/>
                    </a:moveTo>
                    <a:lnTo>
                      <a:pt x="7056" y="10479"/>
                    </a:lnTo>
                    <a:lnTo>
                      <a:pt x="6703" y="10479"/>
                    </a:lnTo>
                    <a:lnTo>
                      <a:pt x="6703" y="10120"/>
                    </a:lnTo>
                    <a:close/>
                    <a:moveTo>
                      <a:pt x="7484" y="10120"/>
                    </a:moveTo>
                    <a:lnTo>
                      <a:pt x="7484" y="10479"/>
                    </a:lnTo>
                    <a:lnTo>
                      <a:pt x="7130" y="10479"/>
                    </a:lnTo>
                    <a:lnTo>
                      <a:pt x="7130" y="10120"/>
                    </a:lnTo>
                    <a:close/>
                    <a:moveTo>
                      <a:pt x="7911" y="10120"/>
                    </a:moveTo>
                    <a:lnTo>
                      <a:pt x="7911" y="10479"/>
                    </a:lnTo>
                    <a:lnTo>
                      <a:pt x="7558" y="10479"/>
                    </a:lnTo>
                    <a:lnTo>
                      <a:pt x="7558" y="10120"/>
                    </a:lnTo>
                    <a:close/>
                    <a:moveTo>
                      <a:pt x="8338" y="10120"/>
                    </a:moveTo>
                    <a:lnTo>
                      <a:pt x="8338" y="10479"/>
                    </a:lnTo>
                    <a:lnTo>
                      <a:pt x="7985" y="10479"/>
                    </a:lnTo>
                    <a:lnTo>
                      <a:pt x="7985" y="10120"/>
                    </a:lnTo>
                    <a:close/>
                    <a:moveTo>
                      <a:pt x="8765" y="10120"/>
                    </a:moveTo>
                    <a:lnTo>
                      <a:pt x="8765" y="10479"/>
                    </a:lnTo>
                    <a:lnTo>
                      <a:pt x="8412" y="10479"/>
                    </a:lnTo>
                    <a:lnTo>
                      <a:pt x="8412" y="10120"/>
                    </a:lnTo>
                    <a:close/>
                    <a:moveTo>
                      <a:pt x="9192" y="10120"/>
                    </a:moveTo>
                    <a:lnTo>
                      <a:pt x="9192" y="10479"/>
                    </a:lnTo>
                    <a:lnTo>
                      <a:pt x="8839" y="10479"/>
                    </a:lnTo>
                    <a:lnTo>
                      <a:pt x="8839" y="10120"/>
                    </a:lnTo>
                    <a:close/>
                    <a:moveTo>
                      <a:pt x="9619" y="10120"/>
                    </a:moveTo>
                    <a:lnTo>
                      <a:pt x="9619" y="10479"/>
                    </a:lnTo>
                    <a:lnTo>
                      <a:pt x="9266" y="10479"/>
                    </a:lnTo>
                    <a:lnTo>
                      <a:pt x="9266" y="10120"/>
                    </a:lnTo>
                    <a:close/>
                    <a:moveTo>
                      <a:pt x="10046" y="10120"/>
                    </a:moveTo>
                    <a:lnTo>
                      <a:pt x="10046" y="10479"/>
                    </a:lnTo>
                    <a:lnTo>
                      <a:pt x="9693" y="10479"/>
                    </a:lnTo>
                    <a:lnTo>
                      <a:pt x="9693" y="10120"/>
                    </a:lnTo>
                    <a:close/>
                    <a:moveTo>
                      <a:pt x="10474" y="10120"/>
                    </a:moveTo>
                    <a:lnTo>
                      <a:pt x="10474" y="10479"/>
                    </a:lnTo>
                    <a:lnTo>
                      <a:pt x="10120" y="10479"/>
                    </a:lnTo>
                    <a:lnTo>
                      <a:pt x="10120" y="10120"/>
                    </a:lnTo>
                    <a:close/>
                    <a:moveTo>
                      <a:pt x="10901" y="10120"/>
                    </a:moveTo>
                    <a:lnTo>
                      <a:pt x="10901" y="10479"/>
                    </a:lnTo>
                    <a:lnTo>
                      <a:pt x="10548" y="10479"/>
                    </a:lnTo>
                    <a:lnTo>
                      <a:pt x="10548" y="10120"/>
                    </a:lnTo>
                    <a:close/>
                    <a:moveTo>
                      <a:pt x="11328" y="10120"/>
                    </a:moveTo>
                    <a:lnTo>
                      <a:pt x="11328" y="10479"/>
                    </a:lnTo>
                    <a:lnTo>
                      <a:pt x="10975" y="10479"/>
                    </a:lnTo>
                    <a:lnTo>
                      <a:pt x="10975" y="10120"/>
                    </a:lnTo>
                    <a:close/>
                    <a:moveTo>
                      <a:pt x="11755" y="10120"/>
                    </a:moveTo>
                    <a:lnTo>
                      <a:pt x="11755" y="10479"/>
                    </a:lnTo>
                    <a:lnTo>
                      <a:pt x="11402" y="10479"/>
                    </a:lnTo>
                    <a:lnTo>
                      <a:pt x="11402" y="10120"/>
                    </a:lnTo>
                    <a:close/>
                    <a:moveTo>
                      <a:pt x="649" y="10548"/>
                    </a:moveTo>
                    <a:lnTo>
                      <a:pt x="649" y="10906"/>
                    </a:lnTo>
                    <a:lnTo>
                      <a:pt x="296" y="10906"/>
                    </a:lnTo>
                    <a:lnTo>
                      <a:pt x="296" y="10548"/>
                    </a:lnTo>
                    <a:close/>
                    <a:moveTo>
                      <a:pt x="1076" y="10548"/>
                    </a:moveTo>
                    <a:lnTo>
                      <a:pt x="1076" y="10906"/>
                    </a:lnTo>
                    <a:lnTo>
                      <a:pt x="723" y="10906"/>
                    </a:lnTo>
                    <a:lnTo>
                      <a:pt x="723" y="10548"/>
                    </a:lnTo>
                    <a:close/>
                    <a:moveTo>
                      <a:pt x="1504" y="10548"/>
                    </a:moveTo>
                    <a:lnTo>
                      <a:pt x="1504" y="10906"/>
                    </a:lnTo>
                    <a:lnTo>
                      <a:pt x="1151" y="10906"/>
                    </a:lnTo>
                    <a:lnTo>
                      <a:pt x="1151" y="10548"/>
                    </a:lnTo>
                    <a:close/>
                    <a:moveTo>
                      <a:pt x="1931" y="10548"/>
                    </a:moveTo>
                    <a:lnTo>
                      <a:pt x="1931" y="10906"/>
                    </a:lnTo>
                    <a:lnTo>
                      <a:pt x="1578" y="10906"/>
                    </a:lnTo>
                    <a:lnTo>
                      <a:pt x="1578" y="10548"/>
                    </a:lnTo>
                    <a:close/>
                    <a:moveTo>
                      <a:pt x="2358" y="10548"/>
                    </a:moveTo>
                    <a:lnTo>
                      <a:pt x="2358" y="10906"/>
                    </a:lnTo>
                    <a:lnTo>
                      <a:pt x="2005" y="10906"/>
                    </a:lnTo>
                    <a:lnTo>
                      <a:pt x="2005" y="10548"/>
                    </a:lnTo>
                    <a:close/>
                    <a:moveTo>
                      <a:pt x="2785" y="10548"/>
                    </a:moveTo>
                    <a:lnTo>
                      <a:pt x="2785" y="10906"/>
                    </a:lnTo>
                    <a:lnTo>
                      <a:pt x="2432" y="10906"/>
                    </a:lnTo>
                    <a:lnTo>
                      <a:pt x="2432" y="10548"/>
                    </a:lnTo>
                    <a:close/>
                    <a:moveTo>
                      <a:pt x="3212" y="10548"/>
                    </a:moveTo>
                    <a:lnTo>
                      <a:pt x="3212" y="10906"/>
                    </a:lnTo>
                    <a:lnTo>
                      <a:pt x="2859" y="10906"/>
                    </a:lnTo>
                    <a:lnTo>
                      <a:pt x="2859" y="10548"/>
                    </a:lnTo>
                    <a:close/>
                    <a:moveTo>
                      <a:pt x="3639" y="10548"/>
                    </a:moveTo>
                    <a:lnTo>
                      <a:pt x="3639" y="10906"/>
                    </a:lnTo>
                    <a:lnTo>
                      <a:pt x="3286" y="10906"/>
                    </a:lnTo>
                    <a:lnTo>
                      <a:pt x="3286" y="10548"/>
                    </a:lnTo>
                    <a:close/>
                    <a:moveTo>
                      <a:pt x="4066" y="10548"/>
                    </a:moveTo>
                    <a:lnTo>
                      <a:pt x="4066" y="10906"/>
                    </a:lnTo>
                    <a:lnTo>
                      <a:pt x="3713" y="10906"/>
                    </a:lnTo>
                    <a:lnTo>
                      <a:pt x="3713" y="10548"/>
                    </a:lnTo>
                    <a:close/>
                    <a:moveTo>
                      <a:pt x="4494" y="10548"/>
                    </a:moveTo>
                    <a:lnTo>
                      <a:pt x="4494" y="10906"/>
                    </a:lnTo>
                    <a:lnTo>
                      <a:pt x="4140" y="10906"/>
                    </a:lnTo>
                    <a:lnTo>
                      <a:pt x="4140" y="10548"/>
                    </a:lnTo>
                    <a:close/>
                    <a:moveTo>
                      <a:pt x="4921" y="10548"/>
                    </a:moveTo>
                    <a:lnTo>
                      <a:pt x="4921" y="10906"/>
                    </a:lnTo>
                    <a:lnTo>
                      <a:pt x="4568" y="10906"/>
                    </a:lnTo>
                    <a:lnTo>
                      <a:pt x="4568" y="10548"/>
                    </a:lnTo>
                    <a:close/>
                    <a:moveTo>
                      <a:pt x="5348" y="10548"/>
                    </a:moveTo>
                    <a:lnTo>
                      <a:pt x="5348" y="10906"/>
                    </a:lnTo>
                    <a:lnTo>
                      <a:pt x="4995" y="10906"/>
                    </a:lnTo>
                    <a:lnTo>
                      <a:pt x="4995" y="10548"/>
                    </a:lnTo>
                    <a:close/>
                    <a:moveTo>
                      <a:pt x="5775" y="10548"/>
                    </a:moveTo>
                    <a:lnTo>
                      <a:pt x="5775" y="10906"/>
                    </a:lnTo>
                    <a:lnTo>
                      <a:pt x="5422" y="10906"/>
                    </a:lnTo>
                    <a:lnTo>
                      <a:pt x="5422" y="10548"/>
                    </a:lnTo>
                    <a:close/>
                    <a:moveTo>
                      <a:pt x="6202" y="10548"/>
                    </a:moveTo>
                    <a:lnTo>
                      <a:pt x="6202" y="10906"/>
                    </a:lnTo>
                    <a:lnTo>
                      <a:pt x="5849" y="10906"/>
                    </a:lnTo>
                    <a:lnTo>
                      <a:pt x="5849" y="10548"/>
                    </a:lnTo>
                    <a:close/>
                    <a:moveTo>
                      <a:pt x="6629" y="10548"/>
                    </a:moveTo>
                    <a:lnTo>
                      <a:pt x="6629" y="10906"/>
                    </a:lnTo>
                    <a:lnTo>
                      <a:pt x="6276" y="10906"/>
                    </a:lnTo>
                    <a:lnTo>
                      <a:pt x="6276" y="10548"/>
                    </a:lnTo>
                    <a:close/>
                    <a:moveTo>
                      <a:pt x="7056" y="10548"/>
                    </a:moveTo>
                    <a:lnTo>
                      <a:pt x="7056" y="10906"/>
                    </a:lnTo>
                    <a:lnTo>
                      <a:pt x="6703" y="10906"/>
                    </a:lnTo>
                    <a:lnTo>
                      <a:pt x="6703" y="10548"/>
                    </a:lnTo>
                    <a:close/>
                    <a:moveTo>
                      <a:pt x="7484" y="10548"/>
                    </a:moveTo>
                    <a:lnTo>
                      <a:pt x="7484" y="10906"/>
                    </a:lnTo>
                    <a:lnTo>
                      <a:pt x="7130" y="10906"/>
                    </a:lnTo>
                    <a:lnTo>
                      <a:pt x="7130" y="10548"/>
                    </a:lnTo>
                    <a:close/>
                    <a:moveTo>
                      <a:pt x="7911" y="10548"/>
                    </a:moveTo>
                    <a:lnTo>
                      <a:pt x="7911" y="10906"/>
                    </a:lnTo>
                    <a:lnTo>
                      <a:pt x="7558" y="10906"/>
                    </a:lnTo>
                    <a:lnTo>
                      <a:pt x="7558" y="10548"/>
                    </a:lnTo>
                    <a:close/>
                    <a:moveTo>
                      <a:pt x="8338" y="10548"/>
                    </a:moveTo>
                    <a:lnTo>
                      <a:pt x="8338" y="10906"/>
                    </a:lnTo>
                    <a:lnTo>
                      <a:pt x="7985" y="10906"/>
                    </a:lnTo>
                    <a:lnTo>
                      <a:pt x="7985" y="10548"/>
                    </a:lnTo>
                    <a:close/>
                    <a:moveTo>
                      <a:pt x="8765" y="10548"/>
                    </a:moveTo>
                    <a:lnTo>
                      <a:pt x="8765" y="10906"/>
                    </a:lnTo>
                    <a:lnTo>
                      <a:pt x="8412" y="10906"/>
                    </a:lnTo>
                    <a:lnTo>
                      <a:pt x="8412" y="10548"/>
                    </a:lnTo>
                    <a:close/>
                    <a:moveTo>
                      <a:pt x="9192" y="10548"/>
                    </a:moveTo>
                    <a:lnTo>
                      <a:pt x="9192" y="10906"/>
                    </a:lnTo>
                    <a:lnTo>
                      <a:pt x="8839" y="10906"/>
                    </a:lnTo>
                    <a:lnTo>
                      <a:pt x="8839" y="10548"/>
                    </a:lnTo>
                    <a:close/>
                    <a:moveTo>
                      <a:pt x="9619" y="10548"/>
                    </a:moveTo>
                    <a:lnTo>
                      <a:pt x="9619" y="10906"/>
                    </a:lnTo>
                    <a:lnTo>
                      <a:pt x="9266" y="10906"/>
                    </a:lnTo>
                    <a:lnTo>
                      <a:pt x="9266" y="10548"/>
                    </a:lnTo>
                    <a:close/>
                    <a:moveTo>
                      <a:pt x="10046" y="10548"/>
                    </a:moveTo>
                    <a:lnTo>
                      <a:pt x="10046" y="10906"/>
                    </a:lnTo>
                    <a:lnTo>
                      <a:pt x="9693" y="10906"/>
                    </a:lnTo>
                    <a:lnTo>
                      <a:pt x="9693" y="10548"/>
                    </a:lnTo>
                    <a:close/>
                    <a:moveTo>
                      <a:pt x="10474" y="10548"/>
                    </a:moveTo>
                    <a:lnTo>
                      <a:pt x="10474" y="10906"/>
                    </a:lnTo>
                    <a:lnTo>
                      <a:pt x="10120" y="10906"/>
                    </a:lnTo>
                    <a:lnTo>
                      <a:pt x="10120" y="10548"/>
                    </a:lnTo>
                    <a:close/>
                    <a:moveTo>
                      <a:pt x="10901" y="10548"/>
                    </a:moveTo>
                    <a:lnTo>
                      <a:pt x="10901" y="10906"/>
                    </a:lnTo>
                    <a:lnTo>
                      <a:pt x="10548" y="10906"/>
                    </a:lnTo>
                    <a:lnTo>
                      <a:pt x="10548" y="10548"/>
                    </a:lnTo>
                    <a:close/>
                    <a:moveTo>
                      <a:pt x="11328" y="10548"/>
                    </a:moveTo>
                    <a:lnTo>
                      <a:pt x="11328" y="10906"/>
                    </a:lnTo>
                    <a:lnTo>
                      <a:pt x="10975" y="10906"/>
                    </a:lnTo>
                    <a:lnTo>
                      <a:pt x="10975" y="10548"/>
                    </a:lnTo>
                    <a:close/>
                    <a:moveTo>
                      <a:pt x="11755" y="10548"/>
                    </a:moveTo>
                    <a:lnTo>
                      <a:pt x="11755" y="10906"/>
                    </a:lnTo>
                    <a:lnTo>
                      <a:pt x="11402" y="10906"/>
                    </a:lnTo>
                    <a:lnTo>
                      <a:pt x="11402" y="10548"/>
                    </a:lnTo>
                    <a:close/>
                    <a:moveTo>
                      <a:pt x="649" y="10975"/>
                    </a:moveTo>
                    <a:lnTo>
                      <a:pt x="649" y="11334"/>
                    </a:lnTo>
                    <a:lnTo>
                      <a:pt x="296" y="11334"/>
                    </a:lnTo>
                    <a:lnTo>
                      <a:pt x="296" y="10975"/>
                    </a:lnTo>
                    <a:close/>
                    <a:moveTo>
                      <a:pt x="1076" y="10975"/>
                    </a:moveTo>
                    <a:lnTo>
                      <a:pt x="1076" y="11334"/>
                    </a:lnTo>
                    <a:lnTo>
                      <a:pt x="723" y="11334"/>
                    </a:lnTo>
                    <a:lnTo>
                      <a:pt x="723" y="10975"/>
                    </a:lnTo>
                    <a:close/>
                    <a:moveTo>
                      <a:pt x="1504" y="10975"/>
                    </a:moveTo>
                    <a:lnTo>
                      <a:pt x="1504" y="11334"/>
                    </a:lnTo>
                    <a:lnTo>
                      <a:pt x="1151" y="11334"/>
                    </a:lnTo>
                    <a:lnTo>
                      <a:pt x="1151" y="10975"/>
                    </a:lnTo>
                    <a:close/>
                    <a:moveTo>
                      <a:pt x="1931" y="10975"/>
                    </a:moveTo>
                    <a:lnTo>
                      <a:pt x="1931" y="11334"/>
                    </a:lnTo>
                    <a:lnTo>
                      <a:pt x="1578" y="11334"/>
                    </a:lnTo>
                    <a:lnTo>
                      <a:pt x="1578" y="10975"/>
                    </a:lnTo>
                    <a:close/>
                    <a:moveTo>
                      <a:pt x="2358" y="10975"/>
                    </a:moveTo>
                    <a:lnTo>
                      <a:pt x="2358" y="11334"/>
                    </a:lnTo>
                    <a:lnTo>
                      <a:pt x="2005" y="11334"/>
                    </a:lnTo>
                    <a:lnTo>
                      <a:pt x="2005" y="10975"/>
                    </a:lnTo>
                    <a:close/>
                    <a:moveTo>
                      <a:pt x="2785" y="10975"/>
                    </a:moveTo>
                    <a:lnTo>
                      <a:pt x="2785" y="11334"/>
                    </a:lnTo>
                    <a:lnTo>
                      <a:pt x="2432" y="11334"/>
                    </a:lnTo>
                    <a:lnTo>
                      <a:pt x="2432" y="10975"/>
                    </a:lnTo>
                    <a:close/>
                    <a:moveTo>
                      <a:pt x="3212" y="10975"/>
                    </a:moveTo>
                    <a:lnTo>
                      <a:pt x="3212" y="11334"/>
                    </a:lnTo>
                    <a:lnTo>
                      <a:pt x="2859" y="11334"/>
                    </a:lnTo>
                    <a:lnTo>
                      <a:pt x="2859" y="10975"/>
                    </a:lnTo>
                    <a:close/>
                    <a:moveTo>
                      <a:pt x="3639" y="10975"/>
                    </a:moveTo>
                    <a:lnTo>
                      <a:pt x="3639" y="11334"/>
                    </a:lnTo>
                    <a:lnTo>
                      <a:pt x="3286" y="11334"/>
                    </a:lnTo>
                    <a:lnTo>
                      <a:pt x="3286" y="10975"/>
                    </a:lnTo>
                    <a:close/>
                    <a:moveTo>
                      <a:pt x="4066" y="10975"/>
                    </a:moveTo>
                    <a:lnTo>
                      <a:pt x="4066" y="11334"/>
                    </a:lnTo>
                    <a:lnTo>
                      <a:pt x="3713" y="11334"/>
                    </a:lnTo>
                    <a:lnTo>
                      <a:pt x="3713" y="10975"/>
                    </a:lnTo>
                    <a:close/>
                    <a:moveTo>
                      <a:pt x="4494" y="10975"/>
                    </a:moveTo>
                    <a:lnTo>
                      <a:pt x="4494" y="11334"/>
                    </a:lnTo>
                    <a:lnTo>
                      <a:pt x="4140" y="11334"/>
                    </a:lnTo>
                    <a:lnTo>
                      <a:pt x="4140" y="10975"/>
                    </a:lnTo>
                    <a:close/>
                    <a:moveTo>
                      <a:pt x="4921" y="10975"/>
                    </a:moveTo>
                    <a:lnTo>
                      <a:pt x="4921" y="11334"/>
                    </a:lnTo>
                    <a:lnTo>
                      <a:pt x="4568" y="11334"/>
                    </a:lnTo>
                    <a:lnTo>
                      <a:pt x="4568" y="10975"/>
                    </a:lnTo>
                    <a:close/>
                    <a:moveTo>
                      <a:pt x="5348" y="10975"/>
                    </a:moveTo>
                    <a:lnTo>
                      <a:pt x="5348" y="11334"/>
                    </a:lnTo>
                    <a:lnTo>
                      <a:pt x="4995" y="11334"/>
                    </a:lnTo>
                    <a:lnTo>
                      <a:pt x="4995" y="10975"/>
                    </a:lnTo>
                    <a:close/>
                    <a:moveTo>
                      <a:pt x="5775" y="10975"/>
                    </a:moveTo>
                    <a:lnTo>
                      <a:pt x="5775" y="11334"/>
                    </a:lnTo>
                    <a:lnTo>
                      <a:pt x="5422" y="11334"/>
                    </a:lnTo>
                    <a:lnTo>
                      <a:pt x="5422" y="10975"/>
                    </a:lnTo>
                    <a:close/>
                    <a:moveTo>
                      <a:pt x="6202" y="10975"/>
                    </a:moveTo>
                    <a:lnTo>
                      <a:pt x="6202" y="11334"/>
                    </a:lnTo>
                    <a:lnTo>
                      <a:pt x="5849" y="11334"/>
                    </a:lnTo>
                    <a:lnTo>
                      <a:pt x="5849" y="10975"/>
                    </a:lnTo>
                    <a:close/>
                    <a:moveTo>
                      <a:pt x="6629" y="10975"/>
                    </a:moveTo>
                    <a:lnTo>
                      <a:pt x="6629" y="11334"/>
                    </a:lnTo>
                    <a:lnTo>
                      <a:pt x="6276" y="11334"/>
                    </a:lnTo>
                    <a:lnTo>
                      <a:pt x="6276" y="10975"/>
                    </a:lnTo>
                    <a:close/>
                    <a:moveTo>
                      <a:pt x="7056" y="10975"/>
                    </a:moveTo>
                    <a:lnTo>
                      <a:pt x="7056" y="11334"/>
                    </a:lnTo>
                    <a:lnTo>
                      <a:pt x="6703" y="11334"/>
                    </a:lnTo>
                    <a:lnTo>
                      <a:pt x="6703" y="10975"/>
                    </a:lnTo>
                    <a:close/>
                    <a:moveTo>
                      <a:pt x="7484" y="10975"/>
                    </a:moveTo>
                    <a:lnTo>
                      <a:pt x="7484" y="11334"/>
                    </a:lnTo>
                    <a:lnTo>
                      <a:pt x="7130" y="11334"/>
                    </a:lnTo>
                    <a:lnTo>
                      <a:pt x="7130" y="10975"/>
                    </a:lnTo>
                    <a:close/>
                    <a:moveTo>
                      <a:pt x="7911" y="10975"/>
                    </a:moveTo>
                    <a:lnTo>
                      <a:pt x="7911" y="11334"/>
                    </a:lnTo>
                    <a:lnTo>
                      <a:pt x="7558" y="11334"/>
                    </a:lnTo>
                    <a:lnTo>
                      <a:pt x="7558" y="10975"/>
                    </a:lnTo>
                    <a:close/>
                    <a:moveTo>
                      <a:pt x="8338" y="10975"/>
                    </a:moveTo>
                    <a:lnTo>
                      <a:pt x="8338" y="11334"/>
                    </a:lnTo>
                    <a:lnTo>
                      <a:pt x="7985" y="11334"/>
                    </a:lnTo>
                    <a:lnTo>
                      <a:pt x="7985" y="10975"/>
                    </a:lnTo>
                    <a:close/>
                    <a:moveTo>
                      <a:pt x="8765" y="10975"/>
                    </a:moveTo>
                    <a:lnTo>
                      <a:pt x="8765" y="11334"/>
                    </a:lnTo>
                    <a:lnTo>
                      <a:pt x="8412" y="11334"/>
                    </a:lnTo>
                    <a:lnTo>
                      <a:pt x="8412" y="10975"/>
                    </a:lnTo>
                    <a:close/>
                    <a:moveTo>
                      <a:pt x="9192" y="10975"/>
                    </a:moveTo>
                    <a:lnTo>
                      <a:pt x="9192" y="11334"/>
                    </a:lnTo>
                    <a:lnTo>
                      <a:pt x="8839" y="11334"/>
                    </a:lnTo>
                    <a:lnTo>
                      <a:pt x="8839" y="10975"/>
                    </a:lnTo>
                    <a:close/>
                    <a:moveTo>
                      <a:pt x="9619" y="10975"/>
                    </a:moveTo>
                    <a:lnTo>
                      <a:pt x="9619" y="11334"/>
                    </a:lnTo>
                    <a:lnTo>
                      <a:pt x="9266" y="11334"/>
                    </a:lnTo>
                    <a:lnTo>
                      <a:pt x="9266" y="10975"/>
                    </a:lnTo>
                    <a:close/>
                    <a:moveTo>
                      <a:pt x="10046" y="10975"/>
                    </a:moveTo>
                    <a:lnTo>
                      <a:pt x="10046" y="11334"/>
                    </a:lnTo>
                    <a:lnTo>
                      <a:pt x="9693" y="11334"/>
                    </a:lnTo>
                    <a:lnTo>
                      <a:pt x="9693" y="10975"/>
                    </a:lnTo>
                    <a:close/>
                    <a:moveTo>
                      <a:pt x="10474" y="10975"/>
                    </a:moveTo>
                    <a:lnTo>
                      <a:pt x="10474" y="11334"/>
                    </a:lnTo>
                    <a:lnTo>
                      <a:pt x="10120" y="11334"/>
                    </a:lnTo>
                    <a:lnTo>
                      <a:pt x="10120" y="10975"/>
                    </a:lnTo>
                    <a:close/>
                    <a:moveTo>
                      <a:pt x="10901" y="10975"/>
                    </a:moveTo>
                    <a:lnTo>
                      <a:pt x="10901" y="11334"/>
                    </a:lnTo>
                    <a:lnTo>
                      <a:pt x="10548" y="11334"/>
                    </a:lnTo>
                    <a:lnTo>
                      <a:pt x="10548" y="10975"/>
                    </a:lnTo>
                    <a:close/>
                    <a:moveTo>
                      <a:pt x="11328" y="10975"/>
                    </a:moveTo>
                    <a:lnTo>
                      <a:pt x="11328" y="11334"/>
                    </a:lnTo>
                    <a:lnTo>
                      <a:pt x="10975" y="11334"/>
                    </a:lnTo>
                    <a:lnTo>
                      <a:pt x="10975" y="10975"/>
                    </a:lnTo>
                    <a:close/>
                    <a:moveTo>
                      <a:pt x="11755" y="10975"/>
                    </a:moveTo>
                    <a:lnTo>
                      <a:pt x="11755" y="11334"/>
                    </a:lnTo>
                    <a:lnTo>
                      <a:pt x="11402" y="11334"/>
                    </a:lnTo>
                    <a:lnTo>
                      <a:pt x="11402" y="10975"/>
                    </a:lnTo>
                    <a:close/>
                    <a:moveTo>
                      <a:pt x="649" y="11408"/>
                    </a:moveTo>
                    <a:lnTo>
                      <a:pt x="649" y="11761"/>
                    </a:lnTo>
                    <a:lnTo>
                      <a:pt x="296" y="11761"/>
                    </a:lnTo>
                    <a:lnTo>
                      <a:pt x="296" y="11408"/>
                    </a:lnTo>
                    <a:close/>
                    <a:moveTo>
                      <a:pt x="1076" y="11408"/>
                    </a:moveTo>
                    <a:lnTo>
                      <a:pt x="1076" y="11761"/>
                    </a:lnTo>
                    <a:lnTo>
                      <a:pt x="723" y="11761"/>
                    </a:lnTo>
                    <a:lnTo>
                      <a:pt x="723" y="11408"/>
                    </a:lnTo>
                    <a:close/>
                    <a:moveTo>
                      <a:pt x="1504" y="11408"/>
                    </a:moveTo>
                    <a:lnTo>
                      <a:pt x="1504" y="11761"/>
                    </a:lnTo>
                    <a:lnTo>
                      <a:pt x="1151" y="11761"/>
                    </a:lnTo>
                    <a:lnTo>
                      <a:pt x="1151" y="11408"/>
                    </a:lnTo>
                    <a:close/>
                    <a:moveTo>
                      <a:pt x="1931" y="11408"/>
                    </a:moveTo>
                    <a:lnTo>
                      <a:pt x="1931" y="11761"/>
                    </a:lnTo>
                    <a:lnTo>
                      <a:pt x="1578" y="11761"/>
                    </a:lnTo>
                    <a:lnTo>
                      <a:pt x="1578" y="11408"/>
                    </a:lnTo>
                    <a:close/>
                    <a:moveTo>
                      <a:pt x="2358" y="11408"/>
                    </a:moveTo>
                    <a:lnTo>
                      <a:pt x="2358" y="11761"/>
                    </a:lnTo>
                    <a:lnTo>
                      <a:pt x="2005" y="11761"/>
                    </a:lnTo>
                    <a:lnTo>
                      <a:pt x="2005" y="11408"/>
                    </a:lnTo>
                    <a:close/>
                    <a:moveTo>
                      <a:pt x="2785" y="11408"/>
                    </a:moveTo>
                    <a:lnTo>
                      <a:pt x="2785" y="11761"/>
                    </a:lnTo>
                    <a:lnTo>
                      <a:pt x="2432" y="11761"/>
                    </a:lnTo>
                    <a:lnTo>
                      <a:pt x="2432" y="11408"/>
                    </a:lnTo>
                    <a:close/>
                    <a:moveTo>
                      <a:pt x="3212" y="11408"/>
                    </a:moveTo>
                    <a:lnTo>
                      <a:pt x="3212" y="11761"/>
                    </a:lnTo>
                    <a:lnTo>
                      <a:pt x="2859" y="11761"/>
                    </a:lnTo>
                    <a:lnTo>
                      <a:pt x="2859" y="11408"/>
                    </a:lnTo>
                    <a:close/>
                    <a:moveTo>
                      <a:pt x="3639" y="11408"/>
                    </a:moveTo>
                    <a:lnTo>
                      <a:pt x="3639" y="11761"/>
                    </a:lnTo>
                    <a:lnTo>
                      <a:pt x="3286" y="11761"/>
                    </a:lnTo>
                    <a:lnTo>
                      <a:pt x="3286" y="11408"/>
                    </a:lnTo>
                    <a:close/>
                    <a:moveTo>
                      <a:pt x="4066" y="11408"/>
                    </a:moveTo>
                    <a:lnTo>
                      <a:pt x="4066" y="11761"/>
                    </a:lnTo>
                    <a:lnTo>
                      <a:pt x="3713" y="11761"/>
                    </a:lnTo>
                    <a:lnTo>
                      <a:pt x="3713" y="11408"/>
                    </a:lnTo>
                    <a:close/>
                    <a:moveTo>
                      <a:pt x="4494" y="11408"/>
                    </a:moveTo>
                    <a:lnTo>
                      <a:pt x="4494" y="11761"/>
                    </a:lnTo>
                    <a:lnTo>
                      <a:pt x="4140" y="11761"/>
                    </a:lnTo>
                    <a:lnTo>
                      <a:pt x="4140" y="11408"/>
                    </a:lnTo>
                    <a:close/>
                    <a:moveTo>
                      <a:pt x="4921" y="11408"/>
                    </a:moveTo>
                    <a:lnTo>
                      <a:pt x="4921" y="11761"/>
                    </a:lnTo>
                    <a:lnTo>
                      <a:pt x="4568" y="11761"/>
                    </a:lnTo>
                    <a:lnTo>
                      <a:pt x="4568" y="11408"/>
                    </a:lnTo>
                    <a:close/>
                    <a:moveTo>
                      <a:pt x="5348" y="11408"/>
                    </a:moveTo>
                    <a:lnTo>
                      <a:pt x="5348" y="11761"/>
                    </a:lnTo>
                    <a:lnTo>
                      <a:pt x="4995" y="11761"/>
                    </a:lnTo>
                    <a:lnTo>
                      <a:pt x="4995" y="11408"/>
                    </a:lnTo>
                    <a:close/>
                    <a:moveTo>
                      <a:pt x="5775" y="11408"/>
                    </a:moveTo>
                    <a:lnTo>
                      <a:pt x="5775" y="11761"/>
                    </a:lnTo>
                    <a:lnTo>
                      <a:pt x="5422" y="11761"/>
                    </a:lnTo>
                    <a:lnTo>
                      <a:pt x="5422" y="11408"/>
                    </a:lnTo>
                    <a:close/>
                    <a:moveTo>
                      <a:pt x="6202" y="11408"/>
                    </a:moveTo>
                    <a:lnTo>
                      <a:pt x="6202" y="11761"/>
                    </a:lnTo>
                    <a:lnTo>
                      <a:pt x="5849" y="11761"/>
                    </a:lnTo>
                    <a:lnTo>
                      <a:pt x="5849" y="11408"/>
                    </a:lnTo>
                    <a:close/>
                    <a:moveTo>
                      <a:pt x="6629" y="11408"/>
                    </a:moveTo>
                    <a:lnTo>
                      <a:pt x="6629" y="11761"/>
                    </a:lnTo>
                    <a:lnTo>
                      <a:pt x="6276" y="11761"/>
                    </a:lnTo>
                    <a:lnTo>
                      <a:pt x="6276" y="11408"/>
                    </a:lnTo>
                    <a:close/>
                    <a:moveTo>
                      <a:pt x="7056" y="11408"/>
                    </a:moveTo>
                    <a:lnTo>
                      <a:pt x="7056" y="11761"/>
                    </a:lnTo>
                    <a:lnTo>
                      <a:pt x="6703" y="11761"/>
                    </a:lnTo>
                    <a:lnTo>
                      <a:pt x="6703" y="11408"/>
                    </a:lnTo>
                    <a:close/>
                    <a:moveTo>
                      <a:pt x="7484" y="11408"/>
                    </a:moveTo>
                    <a:lnTo>
                      <a:pt x="7484" y="11761"/>
                    </a:lnTo>
                    <a:lnTo>
                      <a:pt x="7130" y="11761"/>
                    </a:lnTo>
                    <a:lnTo>
                      <a:pt x="7130" y="11408"/>
                    </a:lnTo>
                    <a:close/>
                    <a:moveTo>
                      <a:pt x="7911" y="11408"/>
                    </a:moveTo>
                    <a:lnTo>
                      <a:pt x="7911" y="11761"/>
                    </a:lnTo>
                    <a:lnTo>
                      <a:pt x="7558" y="11761"/>
                    </a:lnTo>
                    <a:lnTo>
                      <a:pt x="7558" y="11408"/>
                    </a:lnTo>
                    <a:close/>
                    <a:moveTo>
                      <a:pt x="8338" y="11408"/>
                    </a:moveTo>
                    <a:lnTo>
                      <a:pt x="8338" y="11761"/>
                    </a:lnTo>
                    <a:lnTo>
                      <a:pt x="7985" y="11761"/>
                    </a:lnTo>
                    <a:lnTo>
                      <a:pt x="7985" y="11408"/>
                    </a:lnTo>
                    <a:close/>
                    <a:moveTo>
                      <a:pt x="8765" y="11408"/>
                    </a:moveTo>
                    <a:lnTo>
                      <a:pt x="8765" y="11761"/>
                    </a:lnTo>
                    <a:lnTo>
                      <a:pt x="8412" y="11761"/>
                    </a:lnTo>
                    <a:lnTo>
                      <a:pt x="8412" y="11408"/>
                    </a:lnTo>
                    <a:close/>
                    <a:moveTo>
                      <a:pt x="9192" y="11408"/>
                    </a:moveTo>
                    <a:lnTo>
                      <a:pt x="9192" y="11761"/>
                    </a:lnTo>
                    <a:lnTo>
                      <a:pt x="8839" y="11761"/>
                    </a:lnTo>
                    <a:lnTo>
                      <a:pt x="8839" y="11408"/>
                    </a:lnTo>
                    <a:close/>
                    <a:moveTo>
                      <a:pt x="9619" y="11408"/>
                    </a:moveTo>
                    <a:lnTo>
                      <a:pt x="9619" y="11761"/>
                    </a:lnTo>
                    <a:lnTo>
                      <a:pt x="9266" y="11761"/>
                    </a:lnTo>
                    <a:lnTo>
                      <a:pt x="9266" y="11408"/>
                    </a:lnTo>
                    <a:close/>
                    <a:moveTo>
                      <a:pt x="10046" y="11408"/>
                    </a:moveTo>
                    <a:lnTo>
                      <a:pt x="10046" y="11761"/>
                    </a:lnTo>
                    <a:lnTo>
                      <a:pt x="9693" y="11761"/>
                    </a:lnTo>
                    <a:lnTo>
                      <a:pt x="9693" y="11408"/>
                    </a:lnTo>
                    <a:close/>
                    <a:moveTo>
                      <a:pt x="10474" y="11408"/>
                    </a:moveTo>
                    <a:lnTo>
                      <a:pt x="10474" y="11761"/>
                    </a:lnTo>
                    <a:lnTo>
                      <a:pt x="10120" y="11761"/>
                    </a:lnTo>
                    <a:lnTo>
                      <a:pt x="10120" y="11408"/>
                    </a:lnTo>
                    <a:close/>
                    <a:moveTo>
                      <a:pt x="10901" y="11408"/>
                    </a:moveTo>
                    <a:lnTo>
                      <a:pt x="10901" y="11761"/>
                    </a:lnTo>
                    <a:lnTo>
                      <a:pt x="10548" y="11761"/>
                    </a:lnTo>
                    <a:lnTo>
                      <a:pt x="10548" y="11408"/>
                    </a:lnTo>
                    <a:close/>
                    <a:moveTo>
                      <a:pt x="11328" y="11408"/>
                    </a:moveTo>
                    <a:lnTo>
                      <a:pt x="11328" y="11761"/>
                    </a:lnTo>
                    <a:lnTo>
                      <a:pt x="10975" y="11761"/>
                    </a:lnTo>
                    <a:lnTo>
                      <a:pt x="10975" y="11408"/>
                    </a:lnTo>
                    <a:close/>
                    <a:moveTo>
                      <a:pt x="11755" y="11408"/>
                    </a:moveTo>
                    <a:lnTo>
                      <a:pt x="11755" y="11761"/>
                    </a:lnTo>
                    <a:lnTo>
                      <a:pt x="11402" y="11761"/>
                    </a:lnTo>
                    <a:lnTo>
                      <a:pt x="11402" y="11408"/>
                    </a:lnTo>
                    <a:close/>
                    <a:moveTo>
                      <a:pt x="649" y="0"/>
                    </a:moveTo>
                    <a:lnTo>
                      <a:pt x="649" y="228"/>
                    </a:lnTo>
                    <a:lnTo>
                      <a:pt x="296" y="228"/>
                    </a:lnTo>
                    <a:lnTo>
                      <a:pt x="296" y="6"/>
                    </a:lnTo>
                    <a:cubicBezTo>
                      <a:pt x="273" y="12"/>
                      <a:pt x="245" y="17"/>
                      <a:pt x="222" y="29"/>
                    </a:cubicBezTo>
                    <a:lnTo>
                      <a:pt x="222" y="228"/>
                    </a:lnTo>
                    <a:lnTo>
                      <a:pt x="23" y="228"/>
                    </a:lnTo>
                    <a:cubicBezTo>
                      <a:pt x="17" y="251"/>
                      <a:pt x="11" y="274"/>
                      <a:pt x="6" y="296"/>
                    </a:cubicBezTo>
                    <a:lnTo>
                      <a:pt x="222" y="296"/>
                    </a:lnTo>
                    <a:lnTo>
                      <a:pt x="222" y="655"/>
                    </a:lnTo>
                    <a:lnTo>
                      <a:pt x="0" y="655"/>
                    </a:lnTo>
                    <a:lnTo>
                      <a:pt x="0" y="723"/>
                    </a:lnTo>
                    <a:lnTo>
                      <a:pt x="222" y="723"/>
                    </a:lnTo>
                    <a:lnTo>
                      <a:pt x="222" y="1082"/>
                    </a:lnTo>
                    <a:lnTo>
                      <a:pt x="0" y="1082"/>
                    </a:lnTo>
                    <a:lnTo>
                      <a:pt x="0" y="1151"/>
                    </a:lnTo>
                    <a:lnTo>
                      <a:pt x="222" y="1151"/>
                    </a:lnTo>
                    <a:lnTo>
                      <a:pt x="222" y="1509"/>
                    </a:lnTo>
                    <a:lnTo>
                      <a:pt x="0" y="1509"/>
                    </a:lnTo>
                    <a:lnTo>
                      <a:pt x="0" y="1578"/>
                    </a:lnTo>
                    <a:lnTo>
                      <a:pt x="222" y="1578"/>
                    </a:lnTo>
                    <a:lnTo>
                      <a:pt x="222" y="1937"/>
                    </a:lnTo>
                    <a:lnTo>
                      <a:pt x="0" y="1937"/>
                    </a:lnTo>
                    <a:lnTo>
                      <a:pt x="0" y="2005"/>
                    </a:lnTo>
                    <a:lnTo>
                      <a:pt x="222" y="2005"/>
                    </a:lnTo>
                    <a:lnTo>
                      <a:pt x="222" y="2364"/>
                    </a:lnTo>
                    <a:lnTo>
                      <a:pt x="0" y="2364"/>
                    </a:lnTo>
                    <a:lnTo>
                      <a:pt x="0" y="2432"/>
                    </a:lnTo>
                    <a:lnTo>
                      <a:pt x="222" y="2432"/>
                    </a:lnTo>
                    <a:lnTo>
                      <a:pt x="222" y="2791"/>
                    </a:lnTo>
                    <a:lnTo>
                      <a:pt x="0" y="2791"/>
                    </a:lnTo>
                    <a:lnTo>
                      <a:pt x="0" y="2859"/>
                    </a:lnTo>
                    <a:lnTo>
                      <a:pt x="222" y="2859"/>
                    </a:lnTo>
                    <a:lnTo>
                      <a:pt x="222" y="3218"/>
                    </a:lnTo>
                    <a:lnTo>
                      <a:pt x="0" y="3218"/>
                    </a:lnTo>
                    <a:lnTo>
                      <a:pt x="0" y="3286"/>
                    </a:lnTo>
                    <a:lnTo>
                      <a:pt x="222" y="3286"/>
                    </a:lnTo>
                    <a:lnTo>
                      <a:pt x="222" y="3645"/>
                    </a:lnTo>
                    <a:lnTo>
                      <a:pt x="0" y="3645"/>
                    </a:lnTo>
                    <a:lnTo>
                      <a:pt x="0" y="3713"/>
                    </a:lnTo>
                    <a:lnTo>
                      <a:pt x="222" y="3713"/>
                    </a:lnTo>
                    <a:lnTo>
                      <a:pt x="222" y="4072"/>
                    </a:lnTo>
                    <a:lnTo>
                      <a:pt x="0" y="4072"/>
                    </a:lnTo>
                    <a:lnTo>
                      <a:pt x="0" y="4141"/>
                    </a:lnTo>
                    <a:lnTo>
                      <a:pt x="222" y="4141"/>
                    </a:lnTo>
                    <a:lnTo>
                      <a:pt x="222" y="4499"/>
                    </a:lnTo>
                    <a:lnTo>
                      <a:pt x="0" y="4499"/>
                    </a:lnTo>
                    <a:lnTo>
                      <a:pt x="0" y="4568"/>
                    </a:lnTo>
                    <a:lnTo>
                      <a:pt x="222" y="4568"/>
                    </a:lnTo>
                    <a:lnTo>
                      <a:pt x="222" y="4926"/>
                    </a:lnTo>
                    <a:lnTo>
                      <a:pt x="0" y="4926"/>
                    </a:lnTo>
                    <a:lnTo>
                      <a:pt x="0" y="4995"/>
                    </a:lnTo>
                    <a:lnTo>
                      <a:pt x="222" y="4995"/>
                    </a:lnTo>
                    <a:lnTo>
                      <a:pt x="222" y="5354"/>
                    </a:lnTo>
                    <a:lnTo>
                      <a:pt x="0" y="5354"/>
                    </a:lnTo>
                    <a:lnTo>
                      <a:pt x="0" y="5422"/>
                    </a:lnTo>
                    <a:lnTo>
                      <a:pt x="222" y="5422"/>
                    </a:lnTo>
                    <a:lnTo>
                      <a:pt x="222" y="5781"/>
                    </a:lnTo>
                    <a:lnTo>
                      <a:pt x="0" y="5781"/>
                    </a:lnTo>
                    <a:lnTo>
                      <a:pt x="0" y="5849"/>
                    </a:lnTo>
                    <a:lnTo>
                      <a:pt x="222" y="5849"/>
                    </a:lnTo>
                    <a:lnTo>
                      <a:pt x="222" y="6208"/>
                    </a:lnTo>
                    <a:lnTo>
                      <a:pt x="0" y="6208"/>
                    </a:lnTo>
                    <a:lnTo>
                      <a:pt x="0" y="6276"/>
                    </a:lnTo>
                    <a:lnTo>
                      <a:pt x="222" y="6276"/>
                    </a:lnTo>
                    <a:lnTo>
                      <a:pt x="222" y="6635"/>
                    </a:lnTo>
                    <a:lnTo>
                      <a:pt x="0" y="6635"/>
                    </a:lnTo>
                    <a:lnTo>
                      <a:pt x="0" y="6703"/>
                    </a:lnTo>
                    <a:lnTo>
                      <a:pt x="222" y="6703"/>
                    </a:lnTo>
                    <a:lnTo>
                      <a:pt x="222" y="7062"/>
                    </a:lnTo>
                    <a:lnTo>
                      <a:pt x="0" y="7062"/>
                    </a:lnTo>
                    <a:lnTo>
                      <a:pt x="0" y="7130"/>
                    </a:lnTo>
                    <a:lnTo>
                      <a:pt x="222" y="7130"/>
                    </a:lnTo>
                    <a:lnTo>
                      <a:pt x="222" y="7489"/>
                    </a:lnTo>
                    <a:lnTo>
                      <a:pt x="0" y="7489"/>
                    </a:lnTo>
                    <a:lnTo>
                      <a:pt x="0" y="7558"/>
                    </a:lnTo>
                    <a:lnTo>
                      <a:pt x="222" y="7558"/>
                    </a:lnTo>
                    <a:lnTo>
                      <a:pt x="222" y="7916"/>
                    </a:lnTo>
                    <a:lnTo>
                      <a:pt x="0" y="7916"/>
                    </a:lnTo>
                    <a:lnTo>
                      <a:pt x="0" y="7985"/>
                    </a:lnTo>
                    <a:lnTo>
                      <a:pt x="222" y="7985"/>
                    </a:lnTo>
                    <a:lnTo>
                      <a:pt x="222" y="8344"/>
                    </a:lnTo>
                    <a:lnTo>
                      <a:pt x="0" y="8344"/>
                    </a:lnTo>
                    <a:lnTo>
                      <a:pt x="0" y="8412"/>
                    </a:lnTo>
                    <a:lnTo>
                      <a:pt x="222" y="8412"/>
                    </a:lnTo>
                    <a:lnTo>
                      <a:pt x="222" y="8771"/>
                    </a:lnTo>
                    <a:lnTo>
                      <a:pt x="0" y="8771"/>
                    </a:lnTo>
                    <a:lnTo>
                      <a:pt x="0" y="8839"/>
                    </a:lnTo>
                    <a:lnTo>
                      <a:pt x="222" y="8839"/>
                    </a:lnTo>
                    <a:lnTo>
                      <a:pt x="222" y="9198"/>
                    </a:lnTo>
                    <a:lnTo>
                      <a:pt x="0" y="9198"/>
                    </a:lnTo>
                    <a:lnTo>
                      <a:pt x="0" y="9266"/>
                    </a:lnTo>
                    <a:lnTo>
                      <a:pt x="222" y="9266"/>
                    </a:lnTo>
                    <a:lnTo>
                      <a:pt x="222" y="9625"/>
                    </a:lnTo>
                    <a:lnTo>
                      <a:pt x="0" y="9625"/>
                    </a:lnTo>
                    <a:lnTo>
                      <a:pt x="0" y="9693"/>
                    </a:lnTo>
                    <a:lnTo>
                      <a:pt x="222" y="9693"/>
                    </a:lnTo>
                    <a:lnTo>
                      <a:pt x="222" y="10052"/>
                    </a:lnTo>
                    <a:lnTo>
                      <a:pt x="0" y="10052"/>
                    </a:lnTo>
                    <a:lnTo>
                      <a:pt x="0" y="10120"/>
                    </a:lnTo>
                    <a:lnTo>
                      <a:pt x="222" y="10120"/>
                    </a:lnTo>
                    <a:lnTo>
                      <a:pt x="222" y="10479"/>
                    </a:lnTo>
                    <a:lnTo>
                      <a:pt x="0" y="10479"/>
                    </a:lnTo>
                    <a:lnTo>
                      <a:pt x="0" y="10548"/>
                    </a:lnTo>
                    <a:lnTo>
                      <a:pt x="222" y="10548"/>
                    </a:lnTo>
                    <a:lnTo>
                      <a:pt x="222" y="10906"/>
                    </a:lnTo>
                    <a:lnTo>
                      <a:pt x="0" y="10906"/>
                    </a:lnTo>
                    <a:lnTo>
                      <a:pt x="0" y="10975"/>
                    </a:lnTo>
                    <a:lnTo>
                      <a:pt x="222" y="10975"/>
                    </a:lnTo>
                    <a:lnTo>
                      <a:pt x="222" y="11334"/>
                    </a:lnTo>
                    <a:lnTo>
                      <a:pt x="0" y="11334"/>
                    </a:lnTo>
                    <a:lnTo>
                      <a:pt x="0" y="11402"/>
                    </a:lnTo>
                    <a:lnTo>
                      <a:pt x="222" y="11402"/>
                    </a:lnTo>
                    <a:lnTo>
                      <a:pt x="222" y="11761"/>
                    </a:lnTo>
                    <a:lnTo>
                      <a:pt x="6" y="11761"/>
                    </a:lnTo>
                    <a:cubicBezTo>
                      <a:pt x="11" y="11783"/>
                      <a:pt x="17" y="11806"/>
                      <a:pt x="23" y="11829"/>
                    </a:cubicBezTo>
                    <a:lnTo>
                      <a:pt x="222" y="11829"/>
                    </a:lnTo>
                    <a:lnTo>
                      <a:pt x="222" y="12028"/>
                    </a:lnTo>
                    <a:cubicBezTo>
                      <a:pt x="245" y="12040"/>
                      <a:pt x="273" y="12045"/>
                      <a:pt x="296" y="12051"/>
                    </a:cubicBezTo>
                    <a:lnTo>
                      <a:pt x="296" y="11829"/>
                    </a:lnTo>
                    <a:lnTo>
                      <a:pt x="649" y="11829"/>
                    </a:lnTo>
                    <a:lnTo>
                      <a:pt x="649" y="12057"/>
                    </a:lnTo>
                    <a:lnTo>
                      <a:pt x="723" y="12057"/>
                    </a:lnTo>
                    <a:lnTo>
                      <a:pt x="723" y="11835"/>
                    </a:lnTo>
                    <a:lnTo>
                      <a:pt x="1076" y="11835"/>
                    </a:lnTo>
                    <a:lnTo>
                      <a:pt x="1076" y="12057"/>
                    </a:lnTo>
                    <a:lnTo>
                      <a:pt x="1151" y="12057"/>
                    </a:lnTo>
                    <a:lnTo>
                      <a:pt x="1151" y="11835"/>
                    </a:lnTo>
                    <a:lnTo>
                      <a:pt x="1504" y="11835"/>
                    </a:lnTo>
                    <a:lnTo>
                      <a:pt x="1504" y="12057"/>
                    </a:lnTo>
                    <a:lnTo>
                      <a:pt x="1578" y="12057"/>
                    </a:lnTo>
                    <a:lnTo>
                      <a:pt x="1578" y="11835"/>
                    </a:lnTo>
                    <a:lnTo>
                      <a:pt x="1931" y="11835"/>
                    </a:lnTo>
                    <a:lnTo>
                      <a:pt x="1931" y="12057"/>
                    </a:lnTo>
                    <a:lnTo>
                      <a:pt x="2005" y="12057"/>
                    </a:lnTo>
                    <a:lnTo>
                      <a:pt x="2005" y="11835"/>
                    </a:lnTo>
                    <a:lnTo>
                      <a:pt x="2358" y="11835"/>
                    </a:lnTo>
                    <a:lnTo>
                      <a:pt x="2358" y="12057"/>
                    </a:lnTo>
                    <a:lnTo>
                      <a:pt x="2432" y="12057"/>
                    </a:lnTo>
                    <a:lnTo>
                      <a:pt x="2432" y="11835"/>
                    </a:lnTo>
                    <a:lnTo>
                      <a:pt x="2785" y="11835"/>
                    </a:lnTo>
                    <a:lnTo>
                      <a:pt x="2785" y="12057"/>
                    </a:lnTo>
                    <a:lnTo>
                      <a:pt x="2859" y="12057"/>
                    </a:lnTo>
                    <a:lnTo>
                      <a:pt x="2859" y="11835"/>
                    </a:lnTo>
                    <a:lnTo>
                      <a:pt x="3212" y="11835"/>
                    </a:lnTo>
                    <a:lnTo>
                      <a:pt x="3212" y="12057"/>
                    </a:lnTo>
                    <a:lnTo>
                      <a:pt x="3286" y="12057"/>
                    </a:lnTo>
                    <a:lnTo>
                      <a:pt x="3286" y="11835"/>
                    </a:lnTo>
                    <a:lnTo>
                      <a:pt x="3639" y="11835"/>
                    </a:lnTo>
                    <a:lnTo>
                      <a:pt x="3639" y="12057"/>
                    </a:lnTo>
                    <a:lnTo>
                      <a:pt x="3713" y="12057"/>
                    </a:lnTo>
                    <a:lnTo>
                      <a:pt x="3713" y="11835"/>
                    </a:lnTo>
                    <a:lnTo>
                      <a:pt x="4066" y="11835"/>
                    </a:lnTo>
                    <a:lnTo>
                      <a:pt x="4066" y="12057"/>
                    </a:lnTo>
                    <a:lnTo>
                      <a:pt x="4140" y="12057"/>
                    </a:lnTo>
                    <a:lnTo>
                      <a:pt x="4140" y="11835"/>
                    </a:lnTo>
                    <a:lnTo>
                      <a:pt x="4494" y="11835"/>
                    </a:lnTo>
                    <a:lnTo>
                      <a:pt x="4494" y="12057"/>
                    </a:lnTo>
                    <a:lnTo>
                      <a:pt x="4568" y="12057"/>
                    </a:lnTo>
                    <a:lnTo>
                      <a:pt x="4568" y="11835"/>
                    </a:lnTo>
                    <a:lnTo>
                      <a:pt x="4921" y="11835"/>
                    </a:lnTo>
                    <a:lnTo>
                      <a:pt x="4921" y="12057"/>
                    </a:lnTo>
                    <a:lnTo>
                      <a:pt x="4995" y="12057"/>
                    </a:lnTo>
                    <a:lnTo>
                      <a:pt x="4995" y="11835"/>
                    </a:lnTo>
                    <a:lnTo>
                      <a:pt x="5348" y="11835"/>
                    </a:lnTo>
                    <a:lnTo>
                      <a:pt x="5348" y="12057"/>
                    </a:lnTo>
                    <a:lnTo>
                      <a:pt x="5422" y="12057"/>
                    </a:lnTo>
                    <a:lnTo>
                      <a:pt x="5422" y="11835"/>
                    </a:lnTo>
                    <a:lnTo>
                      <a:pt x="5775" y="11835"/>
                    </a:lnTo>
                    <a:lnTo>
                      <a:pt x="5775" y="12057"/>
                    </a:lnTo>
                    <a:lnTo>
                      <a:pt x="5849" y="12057"/>
                    </a:lnTo>
                    <a:lnTo>
                      <a:pt x="5849" y="11835"/>
                    </a:lnTo>
                    <a:lnTo>
                      <a:pt x="6202" y="11835"/>
                    </a:lnTo>
                    <a:lnTo>
                      <a:pt x="6202" y="12057"/>
                    </a:lnTo>
                    <a:lnTo>
                      <a:pt x="6276" y="12057"/>
                    </a:lnTo>
                    <a:lnTo>
                      <a:pt x="6276" y="11835"/>
                    </a:lnTo>
                    <a:lnTo>
                      <a:pt x="6629" y="11835"/>
                    </a:lnTo>
                    <a:lnTo>
                      <a:pt x="6629" y="12057"/>
                    </a:lnTo>
                    <a:lnTo>
                      <a:pt x="6703" y="12057"/>
                    </a:lnTo>
                    <a:lnTo>
                      <a:pt x="6703" y="11835"/>
                    </a:lnTo>
                    <a:lnTo>
                      <a:pt x="7056" y="11835"/>
                    </a:lnTo>
                    <a:lnTo>
                      <a:pt x="7056" y="12057"/>
                    </a:lnTo>
                    <a:lnTo>
                      <a:pt x="7130" y="12057"/>
                    </a:lnTo>
                    <a:lnTo>
                      <a:pt x="7130" y="11835"/>
                    </a:lnTo>
                    <a:lnTo>
                      <a:pt x="7484" y="11835"/>
                    </a:lnTo>
                    <a:lnTo>
                      <a:pt x="7484" y="12057"/>
                    </a:lnTo>
                    <a:lnTo>
                      <a:pt x="7558" y="12057"/>
                    </a:lnTo>
                    <a:lnTo>
                      <a:pt x="7558" y="11835"/>
                    </a:lnTo>
                    <a:lnTo>
                      <a:pt x="7911" y="11835"/>
                    </a:lnTo>
                    <a:lnTo>
                      <a:pt x="7911" y="12057"/>
                    </a:lnTo>
                    <a:lnTo>
                      <a:pt x="7985" y="12057"/>
                    </a:lnTo>
                    <a:lnTo>
                      <a:pt x="7985" y="11835"/>
                    </a:lnTo>
                    <a:lnTo>
                      <a:pt x="8338" y="11835"/>
                    </a:lnTo>
                    <a:lnTo>
                      <a:pt x="8338" y="12057"/>
                    </a:lnTo>
                    <a:lnTo>
                      <a:pt x="8412" y="12057"/>
                    </a:lnTo>
                    <a:lnTo>
                      <a:pt x="8412" y="11835"/>
                    </a:lnTo>
                    <a:lnTo>
                      <a:pt x="8765" y="11835"/>
                    </a:lnTo>
                    <a:lnTo>
                      <a:pt x="8765" y="12057"/>
                    </a:lnTo>
                    <a:lnTo>
                      <a:pt x="8839" y="12057"/>
                    </a:lnTo>
                    <a:lnTo>
                      <a:pt x="8839" y="11835"/>
                    </a:lnTo>
                    <a:lnTo>
                      <a:pt x="9192" y="11835"/>
                    </a:lnTo>
                    <a:lnTo>
                      <a:pt x="9192" y="12057"/>
                    </a:lnTo>
                    <a:lnTo>
                      <a:pt x="9266" y="12057"/>
                    </a:lnTo>
                    <a:lnTo>
                      <a:pt x="9266" y="11835"/>
                    </a:lnTo>
                    <a:lnTo>
                      <a:pt x="9619" y="11835"/>
                    </a:lnTo>
                    <a:lnTo>
                      <a:pt x="9619" y="12057"/>
                    </a:lnTo>
                    <a:lnTo>
                      <a:pt x="9693" y="12057"/>
                    </a:lnTo>
                    <a:lnTo>
                      <a:pt x="9693" y="11835"/>
                    </a:lnTo>
                    <a:lnTo>
                      <a:pt x="10046" y="11835"/>
                    </a:lnTo>
                    <a:lnTo>
                      <a:pt x="10046" y="12057"/>
                    </a:lnTo>
                    <a:lnTo>
                      <a:pt x="10120" y="12057"/>
                    </a:lnTo>
                    <a:lnTo>
                      <a:pt x="10120" y="11835"/>
                    </a:lnTo>
                    <a:lnTo>
                      <a:pt x="10474" y="11835"/>
                    </a:lnTo>
                    <a:lnTo>
                      <a:pt x="10474" y="12057"/>
                    </a:lnTo>
                    <a:lnTo>
                      <a:pt x="10548" y="12057"/>
                    </a:lnTo>
                    <a:lnTo>
                      <a:pt x="10548" y="11835"/>
                    </a:lnTo>
                    <a:lnTo>
                      <a:pt x="10901" y="11835"/>
                    </a:lnTo>
                    <a:lnTo>
                      <a:pt x="10901" y="12057"/>
                    </a:lnTo>
                    <a:lnTo>
                      <a:pt x="10975" y="12057"/>
                    </a:lnTo>
                    <a:lnTo>
                      <a:pt x="10975" y="11835"/>
                    </a:lnTo>
                    <a:lnTo>
                      <a:pt x="11328" y="11835"/>
                    </a:lnTo>
                    <a:lnTo>
                      <a:pt x="11328" y="12057"/>
                    </a:lnTo>
                    <a:lnTo>
                      <a:pt x="11402" y="12057"/>
                    </a:lnTo>
                    <a:lnTo>
                      <a:pt x="11402" y="11835"/>
                    </a:lnTo>
                    <a:lnTo>
                      <a:pt x="11755" y="11835"/>
                    </a:lnTo>
                    <a:lnTo>
                      <a:pt x="11755" y="12051"/>
                    </a:lnTo>
                    <a:cubicBezTo>
                      <a:pt x="11783" y="12045"/>
                      <a:pt x="11806" y="12040"/>
                      <a:pt x="11829" y="12034"/>
                    </a:cubicBezTo>
                    <a:lnTo>
                      <a:pt x="11829" y="11835"/>
                    </a:lnTo>
                    <a:lnTo>
                      <a:pt x="12028" y="11835"/>
                    </a:lnTo>
                    <a:cubicBezTo>
                      <a:pt x="12040" y="11806"/>
                      <a:pt x="12045" y="11783"/>
                      <a:pt x="12045" y="11761"/>
                    </a:cubicBezTo>
                    <a:lnTo>
                      <a:pt x="11829" y="11761"/>
                    </a:lnTo>
                    <a:lnTo>
                      <a:pt x="11829" y="11408"/>
                    </a:lnTo>
                    <a:lnTo>
                      <a:pt x="12057" y="11408"/>
                    </a:lnTo>
                    <a:lnTo>
                      <a:pt x="12057" y="11334"/>
                    </a:lnTo>
                    <a:lnTo>
                      <a:pt x="11829" y="11334"/>
                    </a:lnTo>
                    <a:lnTo>
                      <a:pt x="11829" y="10975"/>
                    </a:lnTo>
                    <a:lnTo>
                      <a:pt x="12057" y="10975"/>
                    </a:lnTo>
                    <a:lnTo>
                      <a:pt x="12057" y="10906"/>
                    </a:lnTo>
                    <a:lnTo>
                      <a:pt x="11829" y="10906"/>
                    </a:lnTo>
                    <a:lnTo>
                      <a:pt x="11829" y="10548"/>
                    </a:lnTo>
                    <a:lnTo>
                      <a:pt x="12057" y="10548"/>
                    </a:lnTo>
                    <a:lnTo>
                      <a:pt x="12057" y="10479"/>
                    </a:lnTo>
                    <a:lnTo>
                      <a:pt x="11829" y="10479"/>
                    </a:lnTo>
                    <a:lnTo>
                      <a:pt x="11829" y="10120"/>
                    </a:lnTo>
                    <a:lnTo>
                      <a:pt x="12057" y="10120"/>
                    </a:lnTo>
                    <a:lnTo>
                      <a:pt x="12057" y="10052"/>
                    </a:lnTo>
                    <a:lnTo>
                      <a:pt x="11829" y="10052"/>
                    </a:lnTo>
                    <a:lnTo>
                      <a:pt x="11829" y="9693"/>
                    </a:lnTo>
                    <a:lnTo>
                      <a:pt x="12057" y="9693"/>
                    </a:lnTo>
                    <a:lnTo>
                      <a:pt x="12057" y="9625"/>
                    </a:lnTo>
                    <a:lnTo>
                      <a:pt x="11829" y="9625"/>
                    </a:lnTo>
                    <a:lnTo>
                      <a:pt x="11829" y="9266"/>
                    </a:lnTo>
                    <a:lnTo>
                      <a:pt x="12057" y="9266"/>
                    </a:lnTo>
                    <a:lnTo>
                      <a:pt x="12057" y="9198"/>
                    </a:lnTo>
                    <a:lnTo>
                      <a:pt x="11829" y="9198"/>
                    </a:lnTo>
                    <a:lnTo>
                      <a:pt x="11829" y="8839"/>
                    </a:lnTo>
                    <a:lnTo>
                      <a:pt x="12057" y="8839"/>
                    </a:lnTo>
                    <a:lnTo>
                      <a:pt x="12057" y="8771"/>
                    </a:lnTo>
                    <a:lnTo>
                      <a:pt x="11829" y="8771"/>
                    </a:lnTo>
                    <a:lnTo>
                      <a:pt x="11829" y="8412"/>
                    </a:lnTo>
                    <a:lnTo>
                      <a:pt x="12057" y="8412"/>
                    </a:lnTo>
                    <a:lnTo>
                      <a:pt x="12057" y="8344"/>
                    </a:lnTo>
                    <a:lnTo>
                      <a:pt x="11829" y="8344"/>
                    </a:lnTo>
                    <a:lnTo>
                      <a:pt x="11829" y="7985"/>
                    </a:lnTo>
                    <a:lnTo>
                      <a:pt x="12057" y="7985"/>
                    </a:lnTo>
                    <a:lnTo>
                      <a:pt x="12057" y="7916"/>
                    </a:lnTo>
                    <a:lnTo>
                      <a:pt x="11829" y="7916"/>
                    </a:lnTo>
                    <a:lnTo>
                      <a:pt x="11829" y="7558"/>
                    </a:lnTo>
                    <a:lnTo>
                      <a:pt x="12057" y="7558"/>
                    </a:lnTo>
                    <a:lnTo>
                      <a:pt x="12057" y="7489"/>
                    </a:lnTo>
                    <a:lnTo>
                      <a:pt x="11829" y="7489"/>
                    </a:lnTo>
                    <a:lnTo>
                      <a:pt x="11829" y="7130"/>
                    </a:lnTo>
                    <a:lnTo>
                      <a:pt x="12057" y="7130"/>
                    </a:lnTo>
                    <a:lnTo>
                      <a:pt x="12057" y="7062"/>
                    </a:lnTo>
                    <a:lnTo>
                      <a:pt x="11829" y="7062"/>
                    </a:lnTo>
                    <a:lnTo>
                      <a:pt x="11829" y="6703"/>
                    </a:lnTo>
                    <a:lnTo>
                      <a:pt x="12057" y="6703"/>
                    </a:lnTo>
                    <a:lnTo>
                      <a:pt x="12057" y="6635"/>
                    </a:lnTo>
                    <a:lnTo>
                      <a:pt x="11829" y="6635"/>
                    </a:lnTo>
                    <a:lnTo>
                      <a:pt x="11829" y="6276"/>
                    </a:lnTo>
                    <a:lnTo>
                      <a:pt x="12057" y="6276"/>
                    </a:lnTo>
                    <a:lnTo>
                      <a:pt x="12057" y="6208"/>
                    </a:lnTo>
                    <a:lnTo>
                      <a:pt x="11829" y="6208"/>
                    </a:lnTo>
                    <a:lnTo>
                      <a:pt x="11829" y="5849"/>
                    </a:lnTo>
                    <a:lnTo>
                      <a:pt x="12057" y="5849"/>
                    </a:lnTo>
                    <a:lnTo>
                      <a:pt x="12057" y="5781"/>
                    </a:lnTo>
                    <a:lnTo>
                      <a:pt x="11829" y="5781"/>
                    </a:lnTo>
                    <a:lnTo>
                      <a:pt x="11829" y="5422"/>
                    </a:lnTo>
                    <a:lnTo>
                      <a:pt x="12057" y="5422"/>
                    </a:lnTo>
                    <a:lnTo>
                      <a:pt x="12057" y="5354"/>
                    </a:lnTo>
                    <a:lnTo>
                      <a:pt x="11829" y="5354"/>
                    </a:lnTo>
                    <a:lnTo>
                      <a:pt x="11829" y="4995"/>
                    </a:lnTo>
                    <a:lnTo>
                      <a:pt x="12057" y="4995"/>
                    </a:lnTo>
                    <a:lnTo>
                      <a:pt x="12057" y="4926"/>
                    </a:lnTo>
                    <a:lnTo>
                      <a:pt x="11829" y="4926"/>
                    </a:lnTo>
                    <a:lnTo>
                      <a:pt x="11829" y="4568"/>
                    </a:lnTo>
                    <a:lnTo>
                      <a:pt x="12057" y="4568"/>
                    </a:lnTo>
                    <a:lnTo>
                      <a:pt x="12057" y="4499"/>
                    </a:lnTo>
                    <a:lnTo>
                      <a:pt x="11829" y="4499"/>
                    </a:lnTo>
                    <a:lnTo>
                      <a:pt x="11829" y="4141"/>
                    </a:lnTo>
                    <a:lnTo>
                      <a:pt x="12057" y="4141"/>
                    </a:lnTo>
                    <a:lnTo>
                      <a:pt x="12057" y="4072"/>
                    </a:lnTo>
                    <a:lnTo>
                      <a:pt x="11829" y="4072"/>
                    </a:lnTo>
                    <a:lnTo>
                      <a:pt x="11829" y="3713"/>
                    </a:lnTo>
                    <a:lnTo>
                      <a:pt x="12057" y="3713"/>
                    </a:lnTo>
                    <a:lnTo>
                      <a:pt x="12057" y="3645"/>
                    </a:lnTo>
                    <a:lnTo>
                      <a:pt x="11829" y="3645"/>
                    </a:lnTo>
                    <a:lnTo>
                      <a:pt x="11829" y="3286"/>
                    </a:lnTo>
                    <a:lnTo>
                      <a:pt x="12057" y="3286"/>
                    </a:lnTo>
                    <a:lnTo>
                      <a:pt x="12057" y="3218"/>
                    </a:lnTo>
                    <a:lnTo>
                      <a:pt x="11829" y="3218"/>
                    </a:lnTo>
                    <a:lnTo>
                      <a:pt x="11829" y="2859"/>
                    </a:lnTo>
                    <a:lnTo>
                      <a:pt x="12057" y="2859"/>
                    </a:lnTo>
                    <a:lnTo>
                      <a:pt x="12057" y="2791"/>
                    </a:lnTo>
                    <a:lnTo>
                      <a:pt x="11829" y="2791"/>
                    </a:lnTo>
                    <a:lnTo>
                      <a:pt x="11829" y="2432"/>
                    </a:lnTo>
                    <a:lnTo>
                      <a:pt x="12057" y="2432"/>
                    </a:lnTo>
                    <a:lnTo>
                      <a:pt x="12057" y="2364"/>
                    </a:lnTo>
                    <a:lnTo>
                      <a:pt x="11829" y="2364"/>
                    </a:lnTo>
                    <a:lnTo>
                      <a:pt x="11829" y="2005"/>
                    </a:lnTo>
                    <a:lnTo>
                      <a:pt x="12057" y="2005"/>
                    </a:lnTo>
                    <a:lnTo>
                      <a:pt x="12057" y="1937"/>
                    </a:lnTo>
                    <a:lnTo>
                      <a:pt x="11829" y="1937"/>
                    </a:lnTo>
                    <a:lnTo>
                      <a:pt x="11829" y="1578"/>
                    </a:lnTo>
                    <a:lnTo>
                      <a:pt x="12057" y="1578"/>
                    </a:lnTo>
                    <a:lnTo>
                      <a:pt x="12057" y="1509"/>
                    </a:lnTo>
                    <a:lnTo>
                      <a:pt x="11829" y="1509"/>
                    </a:lnTo>
                    <a:lnTo>
                      <a:pt x="11829" y="1151"/>
                    </a:lnTo>
                    <a:lnTo>
                      <a:pt x="12057" y="1151"/>
                    </a:lnTo>
                    <a:lnTo>
                      <a:pt x="12057" y="1082"/>
                    </a:lnTo>
                    <a:lnTo>
                      <a:pt x="11829" y="1082"/>
                    </a:lnTo>
                    <a:lnTo>
                      <a:pt x="11829" y="723"/>
                    </a:lnTo>
                    <a:lnTo>
                      <a:pt x="12057" y="723"/>
                    </a:lnTo>
                    <a:lnTo>
                      <a:pt x="12057" y="655"/>
                    </a:lnTo>
                    <a:lnTo>
                      <a:pt x="11829" y="655"/>
                    </a:lnTo>
                    <a:lnTo>
                      <a:pt x="11829" y="296"/>
                    </a:lnTo>
                    <a:lnTo>
                      <a:pt x="12045" y="296"/>
                    </a:lnTo>
                    <a:cubicBezTo>
                      <a:pt x="12045" y="274"/>
                      <a:pt x="12040" y="251"/>
                      <a:pt x="12028" y="228"/>
                    </a:cubicBezTo>
                    <a:lnTo>
                      <a:pt x="11829" y="228"/>
                    </a:lnTo>
                    <a:lnTo>
                      <a:pt x="11829" y="29"/>
                    </a:lnTo>
                    <a:cubicBezTo>
                      <a:pt x="11806" y="17"/>
                      <a:pt x="11783" y="12"/>
                      <a:pt x="11755" y="6"/>
                    </a:cubicBezTo>
                    <a:lnTo>
                      <a:pt x="11755" y="228"/>
                    </a:lnTo>
                    <a:lnTo>
                      <a:pt x="11402" y="228"/>
                    </a:lnTo>
                    <a:lnTo>
                      <a:pt x="11402" y="0"/>
                    </a:lnTo>
                    <a:lnTo>
                      <a:pt x="11328" y="0"/>
                    </a:lnTo>
                    <a:lnTo>
                      <a:pt x="11328" y="228"/>
                    </a:lnTo>
                    <a:lnTo>
                      <a:pt x="10975" y="228"/>
                    </a:lnTo>
                    <a:lnTo>
                      <a:pt x="10975" y="0"/>
                    </a:lnTo>
                    <a:lnTo>
                      <a:pt x="10901" y="0"/>
                    </a:lnTo>
                    <a:lnTo>
                      <a:pt x="10901" y="228"/>
                    </a:lnTo>
                    <a:lnTo>
                      <a:pt x="10548" y="228"/>
                    </a:lnTo>
                    <a:lnTo>
                      <a:pt x="10548" y="0"/>
                    </a:lnTo>
                    <a:lnTo>
                      <a:pt x="10474" y="0"/>
                    </a:lnTo>
                    <a:lnTo>
                      <a:pt x="10474" y="228"/>
                    </a:lnTo>
                    <a:lnTo>
                      <a:pt x="10120" y="228"/>
                    </a:lnTo>
                    <a:lnTo>
                      <a:pt x="10120" y="0"/>
                    </a:lnTo>
                    <a:lnTo>
                      <a:pt x="10046" y="0"/>
                    </a:lnTo>
                    <a:lnTo>
                      <a:pt x="10046" y="228"/>
                    </a:lnTo>
                    <a:lnTo>
                      <a:pt x="9693" y="228"/>
                    </a:lnTo>
                    <a:lnTo>
                      <a:pt x="9693" y="0"/>
                    </a:lnTo>
                    <a:lnTo>
                      <a:pt x="9619" y="0"/>
                    </a:lnTo>
                    <a:lnTo>
                      <a:pt x="9619" y="228"/>
                    </a:lnTo>
                    <a:lnTo>
                      <a:pt x="9266" y="228"/>
                    </a:lnTo>
                    <a:lnTo>
                      <a:pt x="9266" y="0"/>
                    </a:lnTo>
                    <a:lnTo>
                      <a:pt x="9192" y="0"/>
                    </a:lnTo>
                    <a:lnTo>
                      <a:pt x="9192" y="228"/>
                    </a:lnTo>
                    <a:lnTo>
                      <a:pt x="8839" y="228"/>
                    </a:lnTo>
                    <a:lnTo>
                      <a:pt x="8839" y="0"/>
                    </a:lnTo>
                    <a:lnTo>
                      <a:pt x="8765" y="0"/>
                    </a:lnTo>
                    <a:lnTo>
                      <a:pt x="8765" y="228"/>
                    </a:lnTo>
                    <a:lnTo>
                      <a:pt x="8412" y="228"/>
                    </a:lnTo>
                    <a:lnTo>
                      <a:pt x="8412" y="0"/>
                    </a:lnTo>
                    <a:lnTo>
                      <a:pt x="8338" y="0"/>
                    </a:lnTo>
                    <a:lnTo>
                      <a:pt x="8338" y="228"/>
                    </a:lnTo>
                    <a:lnTo>
                      <a:pt x="7985" y="228"/>
                    </a:lnTo>
                    <a:lnTo>
                      <a:pt x="7985" y="0"/>
                    </a:lnTo>
                    <a:lnTo>
                      <a:pt x="7911" y="0"/>
                    </a:lnTo>
                    <a:lnTo>
                      <a:pt x="7911" y="228"/>
                    </a:lnTo>
                    <a:lnTo>
                      <a:pt x="7558" y="228"/>
                    </a:lnTo>
                    <a:lnTo>
                      <a:pt x="7558" y="0"/>
                    </a:lnTo>
                    <a:lnTo>
                      <a:pt x="7484" y="0"/>
                    </a:lnTo>
                    <a:lnTo>
                      <a:pt x="7484" y="228"/>
                    </a:lnTo>
                    <a:lnTo>
                      <a:pt x="7130" y="228"/>
                    </a:lnTo>
                    <a:lnTo>
                      <a:pt x="7130" y="0"/>
                    </a:lnTo>
                    <a:lnTo>
                      <a:pt x="7056" y="0"/>
                    </a:lnTo>
                    <a:lnTo>
                      <a:pt x="7056" y="228"/>
                    </a:lnTo>
                    <a:lnTo>
                      <a:pt x="6703" y="228"/>
                    </a:lnTo>
                    <a:lnTo>
                      <a:pt x="6703" y="0"/>
                    </a:lnTo>
                    <a:lnTo>
                      <a:pt x="6629" y="0"/>
                    </a:lnTo>
                    <a:lnTo>
                      <a:pt x="6629" y="228"/>
                    </a:lnTo>
                    <a:lnTo>
                      <a:pt x="6276" y="228"/>
                    </a:lnTo>
                    <a:lnTo>
                      <a:pt x="6276" y="0"/>
                    </a:lnTo>
                    <a:lnTo>
                      <a:pt x="6202" y="0"/>
                    </a:lnTo>
                    <a:lnTo>
                      <a:pt x="6202" y="228"/>
                    </a:lnTo>
                    <a:lnTo>
                      <a:pt x="5849" y="228"/>
                    </a:lnTo>
                    <a:lnTo>
                      <a:pt x="5849" y="0"/>
                    </a:lnTo>
                    <a:lnTo>
                      <a:pt x="5775" y="0"/>
                    </a:lnTo>
                    <a:lnTo>
                      <a:pt x="5775" y="228"/>
                    </a:lnTo>
                    <a:lnTo>
                      <a:pt x="5422" y="228"/>
                    </a:lnTo>
                    <a:lnTo>
                      <a:pt x="5422" y="0"/>
                    </a:lnTo>
                    <a:lnTo>
                      <a:pt x="5348" y="0"/>
                    </a:lnTo>
                    <a:lnTo>
                      <a:pt x="5348" y="228"/>
                    </a:lnTo>
                    <a:lnTo>
                      <a:pt x="4995" y="228"/>
                    </a:lnTo>
                    <a:lnTo>
                      <a:pt x="4995" y="0"/>
                    </a:lnTo>
                    <a:lnTo>
                      <a:pt x="4921" y="0"/>
                    </a:lnTo>
                    <a:lnTo>
                      <a:pt x="4921" y="228"/>
                    </a:lnTo>
                    <a:lnTo>
                      <a:pt x="4568" y="228"/>
                    </a:lnTo>
                    <a:lnTo>
                      <a:pt x="4568" y="0"/>
                    </a:lnTo>
                    <a:lnTo>
                      <a:pt x="4494" y="0"/>
                    </a:lnTo>
                    <a:lnTo>
                      <a:pt x="4494" y="228"/>
                    </a:lnTo>
                    <a:lnTo>
                      <a:pt x="4140" y="228"/>
                    </a:lnTo>
                    <a:lnTo>
                      <a:pt x="4140" y="0"/>
                    </a:lnTo>
                    <a:lnTo>
                      <a:pt x="4066" y="0"/>
                    </a:lnTo>
                    <a:lnTo>
                      <a:pt x="4066" y="228"/>
                    </a:lnTo>
                    <a:lnTo>
                      <a:pt x="3713" y="228"/>
                    </a:lnTo>
                    <a:lnTo>
                      <a:pt x="3713" y="0"/>
                    </a:lnTo>
                    <a:lnTo>
                      <a:pt x="3639" y="0"/>
                    </a:lnTo>
                    <a:lnTo>
                      <a:pt x="3639" y="228"/>
                    </a:lnTo>
                    <a:lnTo>
                      <a:pt x="3286" y="228"/>
                    </a:lnTo>
                    <a:lnTo>
                      <a:pt x="3286" y="0"/>
                    </a:lnTo>
                    <a:lnTo>
                      <a:pt x="3212" y="0"/>
                    </a:lnTo>
                    <a:lnTo>
                      <a:pt x="3212" y="228"/>
                    </a:lnTo>
                    <a:lnTo>
                      <a:pt x="2859" y="228"/>
                    </a:lnTo>
                    <a:lnTo>
                      <a:pt x="2859" y="0"/>
                    </a:lnTo>
                    <a:lnTo>
                      <a:pt x="2785" y="0"/>
                    </a:lnTo>
                    <a:lnTo>
                      <a:pt x="2785" y="228"/>
                    </a:lnTo>
                    <a:lnTo>
                      <a:pt x="2432" y="228"/>
                    </a:lnTo>
                    <a:lnTo>
                      <a:pt x="2432" y="0"/>
                    </a:lnTo>
                    <a:lnTo>
                      <a:pt x="2358" y="0"/>
                    </a:lnTo>
                    <a:lnTo>
                      <a:pt x="2358" y="228"/>
                    </a:lnTo>
                    <a:lnTo>
                      <a:pt x="2005" y="228"/>
                    </a:lnTo>
                    <a:lnTo>
                      <a:pt x="2005" y="0"/>
                    </a:lnTo>
                    <a:lnTo>
                      <a:pt x="1931" y="0"/>
                    </a:lnTo>
                    <a:lnTo>
                      <a:pt x="1931" y="228"/>
                    </a:lnTo>
                    <a:lnTo>
                      <a:pt x="1578" y="228"/>
                    </a:lnTo>
                    <a:lnTo>
                      <a:pt x="1578" y="0"/>
                    </a:lnTo>
                    <a:lnTo>
                      <a:pt x="1504" y="0"/>
                    </a:lnTo>
                    <a:lnTo>
                      <a:pt x="1504" y="228"/>
                    </a:lnTo>
                    <a:lnTo>
                      <a:pt x="1151" y="228"/>
                    </a:lnTo>
                    <a:lnTo>
                      <a:pt x="1151" y="0"/>
                    </a:lnTo>
                    <a:lnTo>
                      <a:pt x="1076" y="0"/>
                    </a:lnTo>
                    <a:lnTo>
                      <a:pt x="1076" y="228"/>
                    </a:lnTo>
                    <a:lnTo>
                      <a:pt x="723" y="228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43"/>
              <p:cNvSpPr/>
              <p:nvPr/>
            </p:nvSpPr>
            <p:spPr>
              <a:xfrm>
                <a:off x="2865575" y="860800"/>
                <a:ext cx="3330675" cy="3330650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9825" extrusionOk="0">
                    <a:moveTo>
                      <a:pt x="291" y="0"/>
                    </a:moveTo>
                    <a:cubicBezTo>
                      <a:pt x="126" y="0"/>
                      <a:pt x="0" y="131"/>
                      <a:pt x="0" y="291"/>
                    </a:cubicBezTo>
                    <a:lnTo>
                      <a:pt x="0" y="9534"/>
                    </a:lnTo>
                    <a:cubicBezTo>
                      <a:pt x="0" y="9694"/>
                      <a:pt x="126" y="9825"/>
                      <a:pt x="291" y="9825"/>
                    </a:cubicBezTo>
                    <a:lnTo>
                      <a:pt x="9528" y="9825"/>
                    </a:lnTo>
                    <a:cubicBezTo>
                      <a:pt x="9694" y="9825"/>
                      <a:pt x="9825" y="9694"/>
                      <a:pt x="9825" y="9534"/>
                    </a:cubicBezTo>
                    <a:lnTo>
                      <a:pt x="9825" y="291"/>
                    </a:lnTo>
                    <a:cubicBezTo>
                      <a:pt x="9825" y="131"/>
                      <a:pt x="9694" y="0"/>
                      <a:pt x="9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9" name="Google Shape;899;p43"/>
              <p:cNvSpPr/>
              <p:nvPr/>
            </p:nvSpPr>
            <p:spPr>
              <a:xfrm>
                <a:off x="2929307" y="926565"/>
                <a:ext cx="3201177" cy="3201153"/>
              </a:xfrm>
              <a:custGeom>
                <a:avLst/>
                <a:gdLst/>
                <a:ahLst/>
                <a:cxnLst/>
                <a:rect l="l" t="t" r="r" b="b"/>
                <a:pathLst>
                  <a:path w="9443" h="9443" extrusionOk="0">
                    <a:moveTo>
                      <a:pt x="279" y="0"/>
                    </a:moveTo>
                    <a:cubicBezTo>
                      <a:pt x="126" y="0"/>
                      <a:pt x="0" y="120"/>
                      <a:pt x="0" y="279"/>
                    </a:cubicBezTo>
                    <a:lnTo>
                      <a:pt x="0" y="9164"/>
                    </a:lnTo>
                    <a:cubicBezTo>
                      <a:pt x="0" y="9317"/>
                      <a:pt x="126" y="9443"/>
                      <a:pt x="279" y="9443"/>
                    </a:cubicBezTo>
                    <a:lnTo>
                      <a:pt x="9164" y="9443"/>
                    </a:lnTo>
                    <a:cubicBezTo>
                      <a:pt x="9318" y="9443"/>
                      <a:pt x="9443" y="9317"/>
                      <a:pt x="9443" y="9164"/>
                    </a:cubicBezTo>
                    <a:lnTo>
                      <a:pt x="9443" y="279"/>
                    </a:lnTo>
                    <a:cubicBezTo>
                      <a:pt x="9443" y="120"/>
                      <a:pt x="9318" y="0"/>
                      <a:pt x="9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0" name="Google Shape;900;p43"/>
            <p:cNvGrpSpPr/>
            <p:nvPr/>
          </p:nvGrpSpPr>
          <p:grpSpPr>
            <a:xfrm>
              <a:off x="2404507" y="547200"/>
              <a:ext cx="4312282" cy="3952578"/>
              <a:chOff x="2639894" y="635124"/>
              <a:chExt cx="3782040" cy="3782010"/>
            </a:xfrm>
          </p:grpSpPr>
          <p:sp>
            <p:nvSpPr>
              <p:cNvPr id="901" name="Google Shape;901;p43"/>
              <p:cNvSpPr/>
              <p:nvPr/>
            </p:nvSpPr>
            <p:spPr>
              <a:xfrm>
                <a:off x="2639894" y="635124"/>
                <a:ext cx="3780471" cy="3782010"/>
              </a:xfrm>
              <a:custGeom>
                <a:avLst/>
                <a:gdLst/>
                <a:ahLst/>
                <a:cxnLst/>
                <a:rect l="l" t="t" r="r" b="b"/>
                <a:pathLst>
                  <a:path w="12052" h="12057" extrusionOk="0">
                    <a:moveTo>
                      <a:pt x="359" y="0"/>
                    </a:moveTo>
                    <a:cubicBezTo>
                      <a:pt x="160" y="0"/>
                      <a:pt x="0" y="160"/>
                      <a:pt x="0" y="359"/>
                    </a:cubicBezTo>
                    <a:lnTo>
                      <a:pt x="0" y="11698"/>
                    </a:lnTo>
                    <a:cubicBezTo>
                      <a:pt x="0" y="11897"/>
                      <a:pt x="160" y="12057"/>
                      <a:pt x="359" y="12057"/>
                    </a:cubicBezTo>
                    <a:lnTo>
                      <a:pt x="11698" y="12057"/>
                    </a:lnTo>
                    <a:cubicBezTo>
                      <a:pt x="11897" y="12057"/>
                      <a:pt x="12051" y="11897"/>
                      <a:pt x="12051" y="11698"/>
                    </a:cubicBezTo>
                    <a:lnTo>
                      <a:pt x="12051" y="359"/>
                    </a:lnTo>
                    <a:cubicBezTo>
                      <a:pt x="12051" y="160"/>
                      <a:pt x="11897" y="0"/>
                      <a:pt x="11698" y="0"/>
                    </a:cubicBezTo>
                    <a:close/>
                  </a:path>
                </a:pathLst>
              </a:custGeom>
              <a:solidFill>
                <a:srgbClr val="6E90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43"/>
              <p:cNvSpPr/>
              <p:nvPr/>
            </p:nvSpPr>
            <p:spPr>
              <a:xfrm>
                <a:off x="2639894" y="635124"/>
                <a:ext cx="3782040" cy="3782010"/>
              </a:xfrm>
              <a:custGeom>
                <a:avLst/>
                <a:gdLst/>
                <a:ahLst/>
                <a:cxnLst/>
                <a:rect l="l" t="t" r="r" b="b"/>
                <a:pathLst>
                  <a:path w="12057" h="12057" extrusionOk="0">
                    <a:moveTo>
                      <a:pt x="649" y="296"/>
                    </a:moveTo>
                    <a:lnTo>
                      <a:pt x="649" y="655"/>
                    </a:lnTo>
                    <a:lnTo>
                      <a:pt x="296" y="655"/>
                    </a:lnTo>
                    <a:lnTo>
                      <a:pt x="296" y="296"/>
                    </a:lnTo>
                    <a:close/>
                    <a:moveTo>
                      <a:pt x="1076" y="296"/>
                    </a:moveTo>
                    <a:lnTo>
                      <a:pt x="1076" y="655"/>
                    </a:lnTo>
                    <a:lnTo>
                      <a:pt x="723" y="655"/>
                    </a:lnTo>
                    <a:lnTo>
                      <a:pt x="723" y="296"/>
                    </a:lnTo>
                    <a:close/>
                    <a:moveTo>
                      <a:pt x="1504" y="296"/>
                    </a:moveTo>
                    <a:lnTo>
                      <a:pt x="1504" y="655"/>
                    </a:lnTo>
                    <a:lnTo>
                      <a:pt x="1151" y="655"/>
                    </a:lnTo>
                    <a:lnTo>
                      <a:pt x="1151" y="296"/>
                    </a:lnTo>
                    <a:close/>
                    <a:moveTo>
                      <a:pt x="1931" y="296"/>
                    </a:moveTo>
                    <a:lnTo>
                      <a:pt x="1931" y="655"/>
                    </a:lnTo>
                    <a:lnTo>
                      <a:pt x="1578" y="655"/>
                    </a:lnTo>
                    <a:lnTo>
                      <a:pt x="1578" y="296"/>
                    </a:lnTo>
                    <a:close/>
                    <a:moveTo>
                      <a:pt x="2358" y="296"/>
                    </a:moveTo>
                    <a:lnTo>
                      <a:pt x="2358" y="655"/>
                    </a:lnTo>
                    <a:lnTo>
                      <a:pt x="2005" y="655"/>
                    </a:lnTo>
                    <a:lnTo>
                      <a:pt x="2005" y="296"/>
                    </a:lnTo>
                    <a:close/>
                    <a:moveTo>
                      <a:pt x="2785" y="296"/>
                    </a:moveTo>
                    <a:lnTo>
                      <a:pt x="2785" y="655"/>
                    </a:lnTo>
                    <a:lnTo>
                      <a:pt x="2432" y="655"/>
                    </a:lnTo>
                    <a:lnTo>
                      <a:pt x="2432" y="296"/>
                    </a:lnTo>
                    <a:close/>
                    <a:moveTo>
                      <a:pt x="3212" y="296"/>
                    </a:moveTo>
                    <a:lnTo>
                      <a:pt x="3212" y="655"/>
                    </a:lnTo>
                    <a:lnTo>
                      <a:pt x="2859" y="655"/>
                    </a:lnTo>
                    <a:lnTo>
                      <a:pt x="2859" y="296"/>
                    </a:lnTo>
                    <a:close/>
                    <a:moveTo>
                      <a:pt x="3639" y="296"/>
                    </a:moveTo>
                    <a:lnTo>
                      <a:pt x="3639" y="655"/>
                    </a:lnTo>
                    <a:lnTo>
                      <a:pt x="3286" y="655"/>
                    </a:lnTo>
                    <a:lnTo>
                      <a:pt x="3286" y="296"/>
                    </a:lnTo>
                    <a:close/>
                    <a:moveTo>
                      <a:pt x="4066" y="296"/>
                    </a:moveTo>
                    <a:lnTo>
                      <a:pt x="4066" y="655"/>
                    </a:lnTo>
                    <a:lnTo>
                      <a:pt x="3713" y="655"/>
                    </a:lnTo>
                    <a:lnTo>
                      <a:pt x="3713" y="296"/>
                    </a:lnTo>
                    <a:close/>
                    <a:moveTo>
                      <a:pt x="4494" y="296"/>
                    </a:moveTo>
                    <a:lnTo>
                      <a:pt x="4494" y="655"/>
                    </a:lnTo>
                    <a:lnTo>
                      <a:pt x="4140" y="655"/>
                    </a:lnTo>
                    <a:lnTo>
                      <a:pt x="4140" y="296"/>
                    </a:lnTo>
                    <a:close/>
                    <a:moveTo>
                      <a:pt x="4921" y="296"/>
                    </a:moveTo>
                    <a:lnTo>
                      <a:pt x="4921" y="655"/>
                    </a:lnTo>
                    <a:lnTo>
                      <a:pt x="4568" y="655"/>
                    </a:lnTo>
                    <a:lnTo>
                      <a:pt x="4568" y="296"/>
                    </a:lnTo>
                    <a:close/>
                    <a:moveTo>
                      <a:pt x="5348" y="296"/>
                    </a:moveTo>
                    <a:lnTo>
                      <a:pt x="5348" y="655"/>
                    </a:lnTo>
                    <a:lnTo>
                      <a:pt x="4995" y="655"/>
                    </a:lnTo>
                    <a:lnTo>
                      <a:pt x="4995" y="296"/>
                    </a:lnTo>
                    <a:close/>
                    <a:moveTo>
                      <a:pt x="5775" y="296"/>
                    </a:moveTo>
                    <a:lnTo>
                      <a:pt x="5775" y="655"/>
                    </a:lnTo>
                    <a:lnTo>
                      <a:pt x="5422" y="655"/>
                    </a:lnTo>
                    <a:lnTo>
                      <a:pt x="5422" y="296"/>
                    </a:lnTo>
                    <a:close/>
                    <a:moveTo>
                      <a:pt x="6202" y="296"/>
                    </a:moveTo>
                    <a:lnTo>
                      <a:pt x="6202" y="655"/>
                    </a:lnTo>
                    <a:lnTo>
                      <a:pt x="5849" y="655"/>
                    </a:lnTo>
                    <a:lnTo>
                      <a:pt x="5849" y="296"/>
                    </a:lnTo>
                    <a:close/>
                    <a:moveTo>
                      <a:pt x="6629" y="296"/>
                    </a:moveTo>
                    <a:lnTo>
                      <a:pt x="6629" y="655"/>
                    </a:lnTo>
                    <a:lnTo>
                      <a:pt x="6276" y="655"/>
                    </a:lnTo>
                    <a:lnTo>
                      <a:pt x="6276" y="296"/>
                    </a:lnTo>
                    <a:close/>
                    <a:moveTo>
                      <a:pt x="7056" y="296"/>
                    </a:moveTo>
                    <a:lnTo>
                      <a:pt x="7056" y="655"/>
                    </a:lnTo>
                    <a:lnTo>
                      <a:pt x="6703" y="655"/>
                    </a:lnTo>
                    <a:lnTo>
                      <a:pt x="6703" y="296"/>
                    </a:lnTo>
                    <a:close/>
                    <a:moveTo>
                      <a:pt x="7484" y="296"/>
                    </a:moveTo>
                    <a:lnTo>
                      <a:pt x="7484" y="655"/>
                    </a:lnTo>
                    <a:lnTo>
                      <a:pt x="7130" y="655"/>
                    </a:lnTo>
                    <a:lnTo>
                      <a:pt x="7130" y="296"/>
                    </a:lnTo>
                    <a:close/>
                    <a:moveTo>
                      <a:pt x="7911" y="296"/>
                    </a:moveTo>
                    <a:lnTo>
                      <a:pt x="7911" y="655"/>
                    </a:lnTo>
                    <a:lnTo>
                      <a:pt x="7558" y="655"/>
                    </a:lnTo>
                    <a:lnTo>
                      <a:pt x="7558" y="296"/>
                    </a:lnTo>
                    <a:close/>
                    <a:moveTo>
                      <a:pt x="8338" y="296"/>
                    </a:moveTo>
                    <a:lnTo>
                      <a:pt x="8338" y="655"/>
                    </a:lnTo>
                    <a:lnTo>
                      <a:pt x="7985" y="655"/>
                    </a:lnTo>
                    <a:lnTo>
                      <a:pt x="7985" y="296"/>
                    </a:lnTo>
                    <a:close/>
                    <a:moveTo>
                      <a:pt x="8765" y="296"/>
                    </a:moveTo>
                    <a:lnTo>
                      <a:pt x="8765" y="655"/>
                    </a:lnTo>
                    <a:lnTo>
                      <a:pt x="8412" y="655"/>
                    </a:lnTo>
                    <a:lnTo>
                      <a:pt x="8412" y="296"/>
                    </a:lnTo>
                    <a:close/>
                    <a:moveTo>
                      <a:pt x="9192" y="296"/>
                    </a:moveTo>
                    <a:lnTo>
                      <a:pt x="9192" y="655"/>
                    </a:lnTo>
                    <a:lnTo>
                      <a:pt x="8839" y="655"/>
                    </a:lnTo>
                    <a:lnTo>
                      <a:pt x="8839" y="296"/>
                    </a:lnTo>
                    <a:close/>
                    <a:moveTo>
                      <a:pt x="9619" y="296"/>
                    </a:moveTo>
                    <a:lnTo>
                      <a:pt x="9619" y="655"/>
                    </a:lnTo>
                    <a:lnTo>
                      <a:pt x="9266" y="655"/>
                    </a:lnTo>
                    <a:lnTo>
                      <a:pt x="9266" y="296"/>
                    </a:lnTo>
                    <a:close/>
                    <a:moveTo>
                      <a:pt x="10046" y="296"/>
                    </a:moveTo>
                    <a:lnTo>
                      <a:pt x="10046" y="655"/>
                    </a:lnTo>
                    <a:lnTo>
                      <a:pt x="9693" y="655"/>
                    </a:lnTo>
                    <a:lnTo>
                      <a:pt x="9693" y="296"/>
                    </a:lnTo>
                    <a:close/>
                    <a:moveTo>
                      <a:pt x="10474" y="296"/>
                    </a:moveTo>
                    <a:lnTo>
                      <a:pt x="10474" y="655"/>
                    </a:lnTo>
                    <a:lnTo>
                      <a:pt x="10120" y="655"/>
                    </a:lnTo>
                    <a:lnTo>
                      <a:pt x="10120" y="296"/>
                    </a:lnTo>
                    <a:close/>
                    <a:moveTo>
                      <a:pt x="10901" y="296"/>
                    </a:moveTo>
                    <a:lnTo>
                      <a:pt x="10901" y="655"/>
                    </a:lnTo>
                    <a:lnTo>
                      <a:pt x="10548" y="655"/>
                    </a:lnTo>
                    <a:lnTo>
                      <a:pt x="10548" y="296"/>
                    </a:lnTo>
                    <a:close/>
                    <a:moveTo>
                      <a:pt x="11328" y="296"/>
                    </a:moveTo>
                    <a:lnTo>
                      <a:pt x="11328" y="655"/>
                    </a:lnTo>
                    <a:lnTo>
                      <a:pt x="10975" y="655"/>
                    </a:lnTo>
                    <a:lnTo>
                      <a:pt x="10975" y="296"/>
                    </a:lnTo>
                    <a:close/>
                    <a:moveTo>
                      <a:pt x="11755" y="296"/>
                    </a:moveTo>
                    <a:lnTo>
                      <a:pt x="11755" y="655"/>
                    </a:lnTo>
                    <a:lnTo>
                      <a:pt x="11402" y="655"/>
                    </a:lnTo>
                    <a:lnTo>
                      <a:pt x="11402" y="296"/>
                    </a:lnTo>
                    <a:close/>
                    <a:moveTo>
                      <a:pt x="649" y="723"/>
                    </a:moveTo>
                    <a:lnTo>
                      <a:pt x="649" y="1082"/>
                    </a:lnTo>
                    <a:lnTo>
                      <a:pt x="296" y="1082"/>
                    </a:lnTo>
                    <a:lnTo>
                      <a:pt x="296" y="723"/>
                    </a:lnTo>
                    <a:close/>
                    <a:moveTo>
                      <a:pt x="1076" y="723"/>
                    </a:moveTo>
                    <a:lnTo>
                      <a:pt x="1076" y="1082"/>
                    </a:lnTo>
                    <a:lnTo>
                      <a:pt x="723" y="1082"/>
                    </a:lnTo>
                    <a:lnTo>
                      <a:pt x="723" y="723"/>
                    </a:lnTo>
                    <a:close/>
                    <a:moveTo>
                      <a:pt x="1504" y="723"/>
                    </a:moveTo>
                    <a:lnTo>
                      <a:pt x="1504" y="1082"/>
                    </a:lnTo>
                    <a:lnTo>
                      <a:pt x="1151" y="1082"/>
                    </a:lnTo>
                    <a:lnTo>
                      <a:pt x="1151" y="723"/>
                    </a:lnTo>
                    <a:close/>
                    <a:moveTo>
                      <a:pt x="1931" y="723"/>
                    </a:moveTo>
                    <a:lnTo>
                      <a:pt x="1931" y="1082"/>
                    </a:lnTo>
                    <a:lnTo>
                      <a:pt x="1578" y="1082"/>
                    </a:lnTo>
                    <a:lnTo>
                      <a:pt x="1578" y="723"/>
                    </a:lnTo>
                    <a:close/>
                    <a:moveTo>
                      <a:pt x="2358" y="723"/>
                    </a:moveTo>
                    <a:lnTo>
                      <a:pt x="2358" y="1082"/>
                    </a:lnTo>
                    <a:lnTo>
                      <a:pt x="2005" y="1082"/>
                    </a:lnTo>
                    <a:lnTo>
                      <a:pt x="2005" y="723"/>
                    </a:lnTo>
                    <a:close/>
                    <a:moveTo>
                      <a:pt x="2785" y="723"/>
                    </a:moveTo>
                    <a:lnTo>
                      <a:pt x="2785" y="1082"/>
                    </a:lnTo>
                    <a:lnTo>
                      <a:pt x="2432" y="1082"/>
                    </a:lnTo>
                    <a:lnTo>
                      <a:pt x="2432" y="723"/>
                    </a:lnTo>
                    <a:close/>
                    <a:moveTo>
                      <a:pt x="3212" y="723"/>
                    </a:moveTo>
                    <a:lnTo>
                      <a:pt x="3212" y="1082"/>
                    </a:lnTo>
                    <a:lnTo>
                      <a:pt x="2859" y="1082"/>
                    </a:lnTo>
                    <a:lnTo>
                      <a:pt x="2859" y="723"/>
                    </a:lnTo>
                    <a:close/>
                    <a:moveTo>
                      <a:pt x="3639" y="723"/>
                    </a:moveTo>
                    <a:lnTo>
                      <a:pt x="3639" y="1082"/>
                    </a:lnTo>
                    <a:lnTo>
                      <a:pt x="3286" y="1082"/>
                    </a:lnTo>
                    <a:lnTo>
                      <a:pt x="3286" y="723"/>
                    </a:lnTo>
                    <a:close/>
                    <a:moveTo>
                      <a:pt x="4066" y="723"/>
                    </a:moveTo>
                    <a:lnTo>
                      <a:pt x="4066" y="1082"/>
                    </a:lnTo>
                    <a:lnTo>
                      <a:pt x="3713" y="1082"/>
                    </a:lnTo>
                    <a:lnTo>
                      <a:pt x="3713" y="723"/>
                    </a:lnTo>
                    <a:close/>
                    <a:moveTo>
                      <a:pt x="4494" y="723"/>
                    </a:moveTo>
                    <a:lnTo>
                      <a:pt x="4494" y="1082"/>
                    </a:lnTo>
                    <a:lnTo>
                      <a:pt x="4140" y="1082"/>
                    </a:lnTo>
                    <a:lnTo>
                      <a:pt x="4140" y="723"/>
                    </a:lnTo>
                    <a:close/>
                    <a:moveTo>
                      <a:pt x="4921" y="723"/>
                    </a:moveTo>
                    <a:lnTo>
                      <a:pt x="4921" y="1082"/>
                    </a:lnTo>
                    <a:lnTo>
                      <a:pt x="4568" y="1082"/>
                    </a:lnTo>
                    <a:lnTo>
                      <a:pt x="4568" y="723"/>
                    </a:lnTo>
                    <a:close/>
                    <a:moveTo>
                      <a:pt x="5348" y="723"/>
                    </a:moveTo>
                    <a:lnTo>
                      <a:pt x="5348" y="1082"/>
                    </a:lnTo>
                    <a:lnTo>
                      <a:pt x="4995" y="1082"/>
                    </a:lnTo>
                    <a:lnTo>
                      <a:pt x="4995" y="723"/>
                    </a:lnTo>
                    <a:close/>
                    <a:moveTo>
                      <a:pt x="5775" y="723"/>
                    </a:moveTo>
                    <a:lnTo>
                      <a:pt x="5775" y="1082"/>
                    </a:lnTo>
                    <a:lnTo>
                      <a:pt x="5422" y="1082"/>
                    </a:lnTo>
                    <a:lnTo>
                      <a:pt x="5422" y="723"/>
                    </a:lnTo>
                    <a:close/>
                    <a:moveTo>
                      <a:pt x="6202" y="723"/>
                    </a:moveTo>
                    <a:lnTo>
                      <a:pt x="6202" y="1082"/>
                    </a:lnTo>
                    <a:lnTo>
                      <a:pt x="5849" y="1082"/>
                    </a:lnTo>
                    <a:lnTo>
                      <a:pt x="5849" y="723"/>
                    </a:lnTo>
                    <a:close/>
                    <a:moveTo>
                      <a:pt x="6629" y="723"/>
                    </a:moveTo>
                    <a:lnTo>
                      <a:pt x="6629" y="1082"/>
                    </a:lnTo>
                    <a:lnTo>
                      <a:pt x="6276" y="1082"/>
                    </a:lnTo>
                    <a:lnTo>
                      <a:pt x="6276" y="723"/>
                    </a:lnTo>
                    <a:close/>
                    <a:moveTo>
                      <a:pt x="7056" y="723"/>
                    </a:moveTo>
                    <a:lnTo>
                      <a:pt x="7056" y="1082"/>
                    </a:lnTo>
                    <a:lnTo>
                      <a:pt x="6703" y="1082"/>
                    </a:lnTo>
                    <a:lnTo>
                      <a:pt x="6703" y="723"/>
                    </a:lnTo>
                    <a:close/>
                    <a:moveTo>
                      <a:pt x="7484" y="723"/>
                    </a:moveTo>
                    <a:lnTo>
                      <a:pt x="7484" y="1082"/>
                    </a:lnTo>
                    <a:lnTo>
                      <a:pt x="7130" y="1082"/>
                    </a:lnTo>
                    <a:lnTo>
                      <a:pt x="7130" y="723"/>
                    </a:lnTo>
                    <a:close/>
                    <a:moveTo>
                      <a:pt x="7911" y="723"/>
                    </a:moveTo>
                    <a:lnTo>
                      <a:pt x="7911" y="1082"/>
                    </a:lnTo>
                    <a:lnTo>
                      <a:pt x="7558" y="1082"/>
                    </a:lnTo>
                    <a:lnTo>
                      <a:pt x="7558" y="723"/>
                    </a:lnTo>
                    <a:close/>
                    <a:moveTo>
                      <a:pt x="8338" y="723"/>
                    </a:moveTo>
                    <a:lnTo>
                      <a:pt x="8338" y="1082"/>
                    </a:lnTo>
                    <a:lnTo>
                      <a:pt x="7985" y="1082"/>
                    </a:lnTo>
                    <a:lnTo>
                      <a:pt x="7985" y="723"/>
                    </a:lnTo>
                    <a:close/>
                    <a:moveTo>
                      <a:pt x="8765" y="723"/>
                    </a:moveTo>
                    <a:lnTo>
                      <a:pt x="8765" y="1082"/>
                    </a:lnTo>
                    <a:lnTo>
                      <a:pt x="8412" y="1082"/>
                    </a:lnTo>
                    <a:lnTo>
                      <a:pt x="8412" y="723"/>
                    </a:lnTo>
                    <a:close/>
                    <a:moveTo>
                      <a:pt x="9192" y="723"/>
                    </a:moveTo>
                    <a:lnTo>
                      <a:pt x="9192" y="1082"/>
                    </a:lnTo>
                    <a:lnTo>
                      <a:pt x="8839" y="1082"/>
                    </a:lnTo>
                    <a:lnTo>
                      <a:pt x="8839" y="723"/>
                    </a:lnTo>
                    <a:close/>
                    <a:moveTo>
                      <a:pt x="9619" y="723"/>
                    </a:moveTo>
                    <a:lnTo>
                      <a:pt x="9619" y="1082"/>
                    </a:lnTo>
                    <a:lnTo>
                      <a:pt x="9266" y="1082"/>
                    </a:lnTo>
                    <a:lnTo>
                      <a:pt x="9266" y="723"/>
                    </a:lnTo>
                    <a:close/>
                    <a:moveTo>
                      <a:pt x="10046" y="723"/>
                    </a:moveTo>
                    <a:lnTo>
                      <a:pt x="10046" y="1082"/>
                    </a:lnTo>
                    <a:lnTo>
                      <a:pt x="9693" y="1082"/>
                    </a:lnTo>
                    <a:lnTo>
                      <a:pt x="9693" y="723"/>
                    </a:lnTo>
                    <a:close/>
                    <a:moveTo>
                      <a:pt x="10474" y="723"/>
                    </a:moveTo>
                    <a:lnTo>
                      <a:pt x="10474" y="1082"/>
                    </a:lnTo>
                    <a:lnTo>
                      <a:pt x="10120" y="1082"/>
                    </a:lnTo>
                    <a:lnTo>
                      <a:pt x="10120" y="723"/>
                    </a:lnTo>
                    <a:close/>
                    <a:moveTo>
                      <a:pt x="10901" y="723"/>
                    </a:moveTo>
                    <a:lnTo>
                      <a:pt x="10901" y="1082"/>
                    </a:lnTo>
                    <a:lnTo>
                      <a:pt x="10548" y="1082"/>
                    </a:lnTo>
                    <a:lnTo>
                      <a:pt x="10548" y="723"/>
                    </a:lnTo>
                    <a:close/>
                    <a:moveTo>
                      <a:pt x="11328" y="723"/>
                    </a:moveTo>
                    <a:lnTo>
                      <a:pt x="11328" y="1082"/>
                    </a:lnTo>
                    <a:lnTo>
                      <a:pt x="10975" y="1082"/>
                    </a:lnTo>
                    <a:lnTo>
                      <a:pt x="10975" y="723"/>
                    </a:lnTo>
                    <a:close/>
                    <a:moveTo>
                      <a:pt x="11755" y="723"/>
                    </a:moveTo>
                    <a:lnTo>
                      <a:pt x="11755" y="1082"/>
                    </a:lnTo>
                    <a:lnTo>
                      <a:pt x="11402" y="1082"/>
                    </a:lnTo>
                    <a:lnTo>
                      <a:pt x="11402" y="723"/>
                    </a:lnTo>
                    <a:close/>
                    <a:moveTo>
                      <a:pt x="649" y="1151"/>
                    </a:moveTo>
                    <a:lnTo>
                      <a:pt x="649" y="1509"/>
                    </a:lnTo>
                    <a:lnTo>
                      <a:pt x="296" y="1509"/>
                    </a:lnTo>
                    <a:lnTo>
                      <a:pt x="296" y="1151"/>
                    </a:lnTo>
                    <a:close/>
                    <a:moveTo>
                      <a:pt x="1076" y="1151"/>
                    </a:moveTo>
                    <a:lnTo>
                      <a:pt x="1076" y="1509"/>
                    </a:lnTo>
                    <a:lnTo>
                      <a:pt x="723" y="1509"/>
                    </a:lnTo>
                    <a:lnTo>
                      <a:pt x="723" y="1151"/>
                    </a:lnTo>
                    <a:close/>
                    <a:moveTo>
                      <a:pt x="1504" y="1151"/>
                    </a:moveTo>
                    <a:lnTo>
                      <a:pt x="1504" y="1509"/>
                    </a:lnTo>
                    <a:lnTo>
                      <a:pt x="1151" y="1509"/>
                    </a:lnTo>
                    <a:lnTo>
                      <a:pt x="1151" y="1151"/>
                    </a:lnTo>
                    <a:close/>
                    <a:moveTo>
                      <a:pt x="1931" y="1151"/>
                    </a:moveTo>
                    <a:lnTo>
                      <a:pt x="1931" y="1509"/>
                    </a:lnTo>
                    <a:lnTo>
                      <a:pt x="1578" y="1509"/>
                    </a:lnTo>
                    <a:lnTo>
                      <a:pt x="1578" y="1151"/>
                    </a:lnTo>
                    <a:close/>
                    <a:moveTo>
                      <a:pt x="2358" y="1151"/>
                    </a:moveTo>
                    <a:lnTo>
                      <a:pt x="2358" y="1509"/>
                    </a:lnTo>
                    <a:lnTo>
                      <a:pt x="2005" y="1509"/>
                    </a:lnTo>
                    <a:lnTo>
                      <a:pt x="2005" y="1151"/>
                    </a:lnTo>
                    <a:close/>
                    <a:moveTo>
                      <a:pt x="2785" y="1151"/>
                    </a:moveTo>
                    <a:lnTo>
                      <a:pt x="2785" y="1509"/>
                    </a:lnTo>
                    <a:lnTo>
                      <a:pt x="2432" y="1509"/>
                    </a:lnTo>
                    <a:lnTo>
                      <a:pt x="2432" y="1151"/>
                    </a:lnTo>
                    <a:close/>
                    <a:moveTo>
                      <a:pt x="3212" y="1151"/>
                    </a:moveTo>
                    <a:lnTo>
                      <a:pt x="3212" y="1509"/>
                    </a:lnTo>
                    <a:lnTo>
                      <a:pt x="2859" y="1509"/>
                    </a:lnTo>
                    <a:lnTo>
                      <a:pt x="2859" y="1151"/>
                    </a:lnTo>
                    <a:close/>
                    <a:moveTo>
                      <a:pt x="3639" y="1151"/>
                    </a:moveTo>
                    <a:lnTo>
                      <a:pt x="3639" y="1509"/>
                    </a:lnTo>
                    <a:lnTo>
                      <a:pt x="3286" y="1509"/>
                    </a:lnTo>
                    <a:lnTo>
                      <a:pt x="3286" y="1151"/>
                    </a:lnTo>
                    <a:close/>
                    <a:moveTo>
                      <a:pt x="4066" y="1151"/>
                    </a:moveTo>
                    <a:lnTo>
                      <a:pt x="4066" y="1509"/>
                    </a:lnTo>
                    <a:lnTo>
                      <a:pt x="3713" y="1509"/>
                    </a:lnTo>
                    <a:lnTo>
                      <a:pt x="3713" y="1151"/>
                    </a:lnTo>
                    <a:close/>
                    <a:moveTo>
                      <a:pt x="4494" y="1151"/>
                    </a:moveTo>
                    <a:lnTo>
                      <a:pt x="4494" y="1509"/>
                    </a:lnTo>
                    <a:lnTo>
                      <a:pt x="4140" y="1509"/>
                    </a:lnTo>
                    <a:lnTo>
                      <a:pt x="4140" y="1151"/>
                    </a:lnTo>
                    <a:close/>
                    <a:moveTo>
                      <a:pt x="4921" y="1151"/>
                    </a:moveTo>
                    <a:lnTo>
                      <a:pt x="4921" y="1509"/>
                    </a:lnTo>
                    <a:lnTo>
                      <a:pt x="4568" y="1509"/>
                    </a:lnTo>
                    <a:lnTo>
                      <a:pt x="4568" y="1151"/>
                    </a:lnTo>
                    <a:close/>
                    <a:moveTo>
                      <a:pt x="5348" y="1151"/>
                    </a:moveTo>
                    <a:lnTo>
                      <a:pt x="5348" y="1509"/>
                    </a:lnTo>
                    <a:lnTo>
                      <a:pt x="4995" y="1509"/>
                    </a:lnTo>
                    <a:lnTo>
                      <a:pt x="4995" y="1151"/>
                    </a:lnTo>
                    <a:close/>
                    <a:moveTo>
                      <a:pt x="5775" y="1151"/>
                    </a:moveTo>
                    <a:lnTo>
                      <a:pt x="5775" y="1509"/>
                    </a:lnTo>
                    <a:lnTo>
                      <a:pt x="5422" y="1509"/>
                    </a:lnTo>
                    <a:lnTo>
                      <a:pt x="5422" y="1151"/>
                    </a:lnTo>
                    <a:close/>
                    <a:moveTo>
                      <a:pt x="6202" y="1151"/>
                    </a:moveTo>
                    <a:lnTo>
                      <a:pt x="6202" y="1509"/>
                    </a:lnTo>
                    <a:lnTo>
                      <a:pt x="5849" y="1509"/>
                    </a:lnTo>
                    <a:lnTo>
                      <a:pt x="5849" y="1151"/>
                    </a:lnTo>
                    <a:close/>
                    <a:moveTo>
                      <a:pt x="6629" y="1151"/>
                    </a:moveTo>
                    <a:lnTo>
                      <a:pt x="6629" y="1509"/>
                    </a:lnTo>
                    <a:lnTo>
                      <a:pt x="6276" y="1509"/>
                    </a:lnTo>
                    <a:lnTo>
                      <a:pt x="6276" y="1151"/>
                    </a:lnTo>
                    <a:close/>
                    <a:moveTo>
                      <a:pt x="7056" y="1151"/>
                    </a:moveTo>
                    <a:lnTo>
                      <a:pt x="7056" y="1509"/>
                    </a:lnTo>
                    <a:lnTo>
                      <a:pt x="6703" y="1509"/>
                    </a:lnTo>
                    <a:lnTo>
                      <a:pt x="6703" y="1151"/>
                    </a:lnTo>
                    <a:close/>
                    <a:moveTo>
                      <a:pt x="7484" y="1151"/>
                    </a:moveTo>
                    <a:lnTo>
                      <a:pt x="7484" y="1509"/>
                    </a:lnTo>
                    <a:lnTo>
                      <a:pt x="7130" y="1509"/>
                    </a:lnTo>
                    <a:lnTo>
                      <a:pt x="7130" y="1151"/>
                    </a:lnTo>
                    <a:close/>
                    <a:moveTo>
                      <a:pt x="7911" y="1151"/>
                    </a:moveTo>
                    <a:lnTo>
                      <a:pt x="7911" y="1509"/>
                    </a:lnTo>
                    <a:lnTo>
                      <a:pt x="7558" y="1509"/>
                    </a:lnTo>
                    <a:lnTo>
                      <a:pt x="7558" y="1151"/>
                    </a:lnTo>
                    <a:close/>
                    <a:moveTo>
                      <a:pt x="8338" y="1151"/>
                    </a:moveTo>
                    <a:lnTo>
                      <a:pt x="8338" y="1509"/>
                    </a:lnTo>
                    <a:lnTo>
                      <a:pt x="7985" y="1509"/>
                    </a:lnTo>
                    <a:lnTo>
                      <a:pt x="7985" y="1151"/>
                    </a:lnTo>
                    <a:close/>
                    <a:moveTo>
                      <a:pt x="8765" y="1151"/>
                    </a:moveTo>
                    <a:lnTo>
                      <a:pt x="8765" y="1509"/>
                    </a:lnTo>
                    <a:lnTo>
                      <a:pt x="8412" y="1509"/>
                    </a:lnTo>
                    <a:lnTo>
                      <a:pt x="8412" y="1151"/>
                    </a:lnTo>
                    <a:close/>
                    <a:moveTo>
                      <a:pt x="9192" y="1151"/>
                    </a:moveTo>
                    <a:lnTo>
                      <a:pt x="9192" y="1509"/>
                    </a:lnTo>
                    <a:lnTo>
                      <a:pt x="8839" y="1509"/>
                    </a:lnTo>
                    <a:lnTo>
                      <a:pt x="8839" y="1151"/>
                    </a:lnTo>
                    <a:close/>
                    <a:moveTo>
                      <a:pt x="9619" y="1151"/>
                    </a:moveTo>
                    <a:lnTo>
                      <a:pt x="9619" y="1509"/>
                    </a:lnTo>
                    <a:lnTo>
                      <a:pt x="9266" y="1509"/>
                    </a:lnTo>
                    <a:lnTo>
                      <a:pt x="9266" y="1151"/>
                    </a:lnTo>
                    <a:close/>
                    <a:moveTo>
                      <a:pt x="10046" y="1151"/>
                    </a:moveTo>
                    <a:lnTo>
                      <a:pt x="10046" y="1509"/>
                    </a:lnTo>
                    <a:lnTo>
                      <a:pt x="9693" y="1509"/>
                    </a:lnTo>
                    <a:lnTo>
                      <a:pt x="9693" y="1151"/>
                    </a:lnTo>
                    <a:close/>
                    <a:moveTo>
                      <a:pt x="10474" y="1151"/>
                    </a:moveTo>
                    <a:lnTo>
                      <a:pt x="10474" y="1509"/>
                    </a:lnTo>
                    <a:lnTo>
                      <a:pt x="10120" y="1509"/>
                    </a:lnTo>
                    <a:lnTo>
                      <a:pt x="10120" y="1151"/>
                    </a:lnTo>
                    <a:close/>
                    <a:moveTo>
                      <a:pt x="10901" y="1151"/>
                    </a:moveTo>
                    <a:lnTo>
                      <a:pt x="10901" y="1509"/>
                    </a:lnTo>
                    <a:lnTo>
                      <a:pt x="10548" y="1509"/>
                    </a:lnTo>
                    <a:lnTo>
                      <a:pt x="10548" y="1151"/>
                    </a:lnTo>
                    <a:close/>
                    <a:moveTo>
                      <a:pt x="11328" y="1151"/>
                    </a:moveTo>
                    <a:lnTo>
                      <a:pt x="11328" y="1509"/>
                    </a:lnTo>
                    <a:lnTo>
                      <a:pt x="10975" y="1509"/>
                    </a:lnTo>
                    <a:lnTo>
                      <a:pt x="10975" y="1151"/>
                    </a:lnTo>
                    <a:close/>
                    <a:moveTo>
                      <a:pt x="11755" y="1151"/>
                    </a:moveTo>
                    <a:lnTo>
                      <a:pt x="11755" y="1509"/>
                    </a:lnTo>
                    <a:lnTo>
                      <a:pt x="11402" y="1509"/>
                    </a:lnTo>
                    <a:lnTo>
                      <a:pt x="11402" y="1151"/>
                    </a:lnTo>
                    <a:close/>
                    <a:moveTo>
                      <a:pt x="649" y="1578"/>
                    </a:moveTo>
                    <a:lnTo>
                      <a:pt x="649" y="1937"/>
                    </a:lnTo>
                    <a:lnTo>
                      <a:pt x="296" y="1937"/>
                    </a:lnTo>
                    <a:lnTo>
                      <a:pt x="296" y="1578"/>
                    </a:lnTo>
                    <a:close/>
                    <a:moveTo>
                      <a:pt x="1076" y="1578"/>
                    </a:moveTo>
                    <a:lnTo>
                      <a:pt x="1076" y="1937"/>
                    </a:lnTo>
                    <a:lnTo>
                      <a:pt x="723" y="1937"/>
                    </a:lnTo>
                    <a:lnTo>
                      <a:pt x="723" y="1578"/>
                    </a:lnTo>
                    <a:close/>
                    <a:moveTo>
                      <a:pt x="1504" y="1578"/>
                    </a:moveTo>
                    <a:lnTo>
                      <a:pt x="1504" y="1937"/>
                    </a:lnTo>
                    <a:lnTo>
                      <a:pt x="1151" y="1937"/>
                    </a:lnTo>
                    <a:lnTo>
                      <a:pt x="1151" y="1578"/>
                    </a:lnTo>
                    <a:close/>
                    <a:moveTo>
                      <a:pt x="1931" y="1578"/>
                    </a:moveTo>
                    <a:lnTo>
                      <a:pt x="1931" y="1937"/>
                    </a:lnTo>
                    <a:lnTo>
                      <a:pt x="1578" y="1937"/>
                    </a:lnTo>
                    <a:lnTo>
                      <a:pt x="1578" y="1578"/>
                    </a:lnTo>
                    <a:close/>
                    <a:moveTo>
                      <a:pt x="2358" y="1578"/>
                    </a:moveTo>
                    <a:lnTo>
                      <a:pt x="2358" y="1937"/>
                    </a:lnTo>
                    <a:lnTo>
                      <a:pt x="2005" y="1937"/>
                    </a:lnTo>
                    <a:lnTo>
                      <a:pt x="2005" y="1578"/>
                    </a:lnTo>
                    <a:close/>
                    <a:moveTo>
                      <a:pt x="2785" y="1578"/>
                    </a:moveTo>
                    <a:lnTo>
                      <a:pt x="2785" y="1937"/>
                    </a:lnTo>
                    <a:lnTo>
                      <a:pt x="2432" y="1937"/>
                    </a:lnTo>
                    <a:lnTo>
                      <a:pt x="2432" y="1578"/>
                    </a:lnTo>
                    <a:close/>
                    <a:moveTo>
                      <a:pt x="3212" y="1578"/>
                    </a:moveTo>
                    <a:lnTo>
                      <a:pt x="3212" y="1937"/>
                    </a:lnTo>
                    <a:lnTo>
                      <a:pt x="2859" y="1937"/>
                    </a:lnTo>
                    <a:lnTo>
                      <a:pt x="2859" y="1578"/>
                    </a:lnTo>
                    <a:close/>
                    <a:moveTo>
                      <a:pt x="3639" y="1578"/>
                    </a:moveTo>
                    <a:lnTo>
                      <a:pt x="3639" y="1937"/>
                    </a:lnTo>
                    <a:lnTo>
                      <a:pt x="3286" y="1937"/>
                    </a:lnTo>
                    <a:lnTo>
                      <a:pt x="3286" y="1578"/>
                    </a:lnTo>
                    <a:close/>
                    <a:moveTo>
                      <a:pt x="4066" y="1578"/>
                    </a:moveTo>
                    <a:lnTo>
                      <a:pt x="4066" y="1937"/>
                    </a:lnTo>
                    <a:lnTo>
                      <a:pt x="3713" y="1937"/>
                    </a:lnTo>
                    <a:lnTo>
                      <a:pt x="3713" y="1578"/>
                    </a:lnTo>
                    <a:close/>
                    <a:moveTo>
                      <a:pt x="4494" y="1578"/>
                    </a:moveTo>
                    <a:lnTo>
                      <a:pt x="4494" y="1937"/>
                    </a:lnTo>
                    <a:lnTo>
                      <a:pt x="4140" y="1937"/>
                    </a:lnTo>
                    <a:lnTo>
                      <a:pt x="4140" y="1578"/>
                    </a:lnTo>
                    <a:close/>
                    <a:moveTo>
                      <a:pt x="4921" y="1578"/>
                    </a:moveTo>
                    <a:lnTo>
                      <a:pt x="4921" y="1937"/>
                    </a:lnTo>
                    <a:lnTo>
                      <a:pt x="4568" y="1937"/>
                    </a:lnTo>
                    <a:lnTo>
                      <a:pt x="4568" y="1578"/>
                    </a:lnTo>
                    <a:close/>
                    <a:moveTo>
                      <a:pt x="5348" y="1578"/>
                    </a:moveTo>
                    <a:lnTo>
                      <a:pt x="5348" y="1937"/>
                    </a:lnTo>
                    <a:lnTo>
                      <a:pt x="4995" y="1937"/>
                    </a:lnTo>
                    <a:lnTo>
                      <a:pt x="4995" y="1578"/>
                    </a:lnTo>
                    <a:close/>
                    <a:moveTo>
                      <a:pt x="5775" y="1578"/>
                    </a:moveTo>
                    <a:lnTo>
                      <a:pt x="5775" y="1937"/>
                    </a:lnTo>
                    <a:lnTo>
                      <a:pt x="5422" y="1937"/>
                    </a:lnTo>
                    <a:lnTo>
                      <a:pt x="5422" y="1578"/>
                    </a:lnTo>
                    <a:close/>
                    <a:moveTo>
                      <a:pt x="6202" y="1578"/>
                    </a:moveTo>
                    <a:lnTo>
                      <a:pt x="6202" y="1937"/>
                    </a:lnTo>
                    <a:lnTo>
                      <a:pt x="5849" y="1937"/>
                    </a:lnTo>
                    <a:lnTo>
                      <a:pt x="5849" y="1578"/>
                    </a:lnTo>
                    <a:close/>
                    <a:moveTo>
                      <a:pt x="6629" y="1578"/>
                    </a:moveTo>
                    <a:lnTo>
                      <a:pt x="6629" y="1937"/>
                    </a:lnTo>
                    <a:lnTo>
                      <a:pt x="6276" y="1937"/>
                    </a:lnTo>
                    <a:lnTo>
                      <a:pt x="6276" y="1578"/>
                    </a:lnTo>
                    <a:close/>
                    <a:moveTo>
                      <a:pt x="7056" y="1578"/>
                    </a:moveTo>
                    <a:lnTo>
                      <a:pt x="7056" y="1937"/>
                    </a:lnTo>
                    <a:lnTo>
                      <a:pt x="6703" y="1937"/>
                    </a:lnTo>
                    <a:lnTo>
                      <a:pt x="6703" y="1578"/>
                    </a:lnTo>
                    <a:close/>
                    <a:moveTo>
                      <a:pt x="7484" y="1578"/>
                    </a:moveTo>
                    <a:lnTo>
                      <a:pt x="7484" y="1937"/>
                    </a:lnTo>
                    <a:lnTo>
                      <a:pt x="7130" y="1937"/>
                    </a:lnTo>
                    <a:lnTo>
                      <a:pt x="7130" y="1578"/>
                    </a:lnTo>
                    <a:close/>
                    <a:moveTo>
                      <a:pt x="7911" y="1578"/>
                    </a:moveTo>
                    <a:lnTo>
                      <a:pt x="7911" y="1937"/>
                    </a:lnTo>
                    <a:lnTo>
                      <a:pt x="7558" y="1937"/>
                    </a:lnTo>
                    <a:lnTo>
                      <a:pt x="7558" y="1578"/>
                    </a:lnTo>
                    <a:close/>
                    <a:moveTo>
                      <a:pt x="8338" y="1578"/>
                    </a:moveTo>
                    <a:lnTo>
                      <a:pt x="8338" y="1937"/>
                    </a:lnTo>
                    <a:lnTo>
                      <a:pt x="7985" y="1937"/>
                    </a:lnTo>
                    <a:lnTo>
                      <a:pt x="7985" y="1578"/>
                    </a:lnTo>
                    <a:close/>
                    <a:moveTo>
                      <a:pt x="8765" y="1578"/>
                    </a:moveTo>
                    <a:lnTo>
                      <a:pt x="8765" y="1937"/>
                    </a:lnTo>
                    <a:lnTo>
                      <a:pt x="8412" y="1937"/>
                    </a:lnTo>
                    <a:lnTo>
                      <a:pt x="8412" y="1578"/>
                    </a:lnTo>
                    <a:close/>
                    <a:moveTo>
                      <a:pt x="9192" y="1578"/>
                    </a:moveTo>
                    <a:lnTo>
                      <a:pt x="9192" y="1937"/>
                    </a:lnTo>
                    <a:lnTo>
                      <a:pt x="8839" y="1937"/>
                    </a:lnTo>
                    <a:lnTo>
                      <a:pt x="8839" y="1578"/>
                    </a:lnTo>
                    <a:close/>
                    <a:moveTo>
                      <a:pt x="9619" y="1578"/>
                    </a:moveTo>
                    <a:lnTo>
                      <a:pt x="9619" y="1937"/>
                    </a:lnTo>
                    <a:lnTo>
                      <a:pt x="9266" y="1937"/>
                    </a:lnTo>
                    <a:lnTo>
                      <a:pt x="9266" y="1578"/>
                    </a:lnTo>
                    <a:close/>
                    <a:moveTo>
                      <a:pt x="10046" y="1578"/>
                    </a:moveTo>
                    <a:lnTo>
                      <a:pt x="10046" y="1937"/>
                    </a:lnTo>
                    <a:lnTo>
                      <a:pt x="9693" y="1937"/>
                    </a:lnTo>
                    <a:lnTo>
                      <a:pt x="9693" y="1578"/>
                    </a:lnTo>
                    <a:close/>
                    <a:moveTo>
                      <a:pt x="10474" y="1578"/>
                    </a:moveTo>
                    <a:lnTo>
                      <a:pt x="10474" y="1937"/>
                    </a:lnTo>
                    <a:lnTo>
                      <a:pt x="10120" y="1937"/>
                    </a:lnTo>
                    <a:lnTo>
                      <a:pt x="10120" y="1578"/>
                    </a:lnTo>
                    <a:close/>
                    <a:moveTo>
                      <a:pt x="10901" y="1578"/>
                    </a:moveTo>
                    <a:lnTo>
                      <a:pt x="10901" y="1937"/>
                    </a:lnTo>
                    <a:lnTo>
                      <a:pt x="10548" y="1937"/>
                    </a:lnTo>
                    <a:lnTo>
                      <a:pt x="10548" y="1578"/>
                    </a:lnTo>
                    <a:close/>
                    <a:moveTo>
                      <a:pt x="11328" y="1578"/>
                    </a:moveTo>
                    <a:lnTo>
                      <a:pt x="11328" y="1937"/>
                    </a:lnTo>
                    <a:lnTo>
                      <a:pt x="10975" y="1937"/>
                    </a:lnTo>
                    <a:lnTo>
                      <a:pt x="10975" y="1578"/>
                    </a:lnTo>
                    <a:close/>
                    <a:moveTo>
                      <a:pt x="11755" y="1578"/>
                    </a:moveTo>
                    <a:lnTo>
                      <a:pt x="11755" y="1937"/>
                    </a:lnTo>
                    <a:lnTo>
                      <a:pt x="11402" y="1937"/>
                    </a:lnTo>
                    <a:lnTo>
                      <a:pt x="11402" y="1578"/>
                    </a:lnTo>
                    <a:close/>
                    <a:moveTo>
                      <a:pt x="649" y="2005"/>
                    </a:moveTo>
                    <a:lnTo>
                      <a:pt x="649" y="2364"/>
                    </a:lnTo>
                    <a:lnTo>
                      <a:pt x="296" y="2364"/>
                    </a:lnTo>
                    <a:lnTo>
                      <a:pt x="296" y="2005"/>
                    </a:lnTo>
                    <a:close/>
                    <a:moveTo>
                      <a:pt x="1076" y="2005"/>
                    </a:moveTo>
                    <a:lnTo>
                      <a:pt x="1076" y="2364"/>
                    </a:lnTo>
                    <a:lnTo>
                      <a:pt x="723" y="2364"/>
                    </a:lnTo>
                    <a:lnTo>
                      <a:pt x="723" y="2005"/>
                    </a:lnTo>
                    <a:close/>
                    <a:moveTo>
                      <a:pt x="1504" y="2005"/>
                    </a:moveTo>
                    <a:lnTo>
                      <a:pt x="1504" y="2364"/>
                    </a:lnTo>
                    <a:lnTo>
                      <a:pt x="1151" y="2364"/>
                    </a:lnTo>
                    <a:lnTo>
                      <a:pt x="1151" y="2005"/>
                    </a:lnTo>
                    <a:close/>
                    <a:moveTo>
                      <a:pt x="1931" y="2005"/>
                    </a:moveTo>
                    <a:lnTo>
                      <a:pt x="1931" y="2364"/>
                    </a:lnTo>
                    <a:lnTo>
                      <a:pt x="1578" y="2364"/>
                    </a:lnTo>
                    <a:lnTo>
                      <a:pt x="1578" y="2005"/>
                    </a:lnTo>
                    <a:close/>
                    <a:moveTo>
                      <a:pt x="2358" y="2005"/>
                    </a:moveTo>
                    <a:lnTo>
                      <a:pt x="2358" y="2364"/>
                    </a:lnTo>
                    <a:lnTo>
                      <a:pt x="2005" y="2364"/>
                    </a:lnTo>
                    <a:lnTo>
                      <a:pt x="2005" y="2005"/>
                    </a:lnTo>
                    <a:close/>
                    <a:moveTo>
                      <a:pt x="2785" y="2005"/>
                    </a:moveTo>
                    <a:lnTo>
                      <a:pt x="2785" y="2364"/>
                    </a:lnTo>
                    <a:lnTo>
                      <a:pt x="2432" y="2364"/>
                    </a:lnTo>
                    <a:lnTo>
                      <a:pt x="2432" y="2005"/>
                    </a:lnTo>
                    <a:close/>
                    <a:moveTo>
                      <a:pt x="3212" y="2005"/>
                    </a:moveTo>
                    <a:lnTo>
                      <a:pt x="3212" y="2364"/>
                    </a:lnTo>
                    <a:lnTo>
                      <a:pt x="2859" y="2364"/>
                    </a:lnTo>
                    <a:lnTo>
                      <a:pt x="2859" y="2005"/>
                    </a:lnTo>
                    <a:close/>
                    <a:moveTo>
                      <a:pt x="3639" y="2005"/>
                    </a:moveTo>
                    <a:lnTo>
                      <a:pt x="3639" y="2364"/>
                    </a:lnTo>
                    <a:lnTo>
                      <a:pt x="3286" y="2364"/>
                    </a:lnTo>
                    <a:lnTo>
                      <a:pt x="3286" y="2005"/>
                    </a:lnTo>
                    <a:close/>
                    <a:moveTo>
                      <a:pt x="4066" y="2005"/>
                    </a:moveTo>
                    <a:lnTo>
                      <a:pt x="4066" y="2364"/>
                    </a:lnTo>
                    <a:lnTo>
                      <a:pt x="3713" y="2364"/>
                    </a:lnTo>
                    <a:lnTo>
                      <a:pt x="3713" y="2005"/>
                    </a:lnTo>
                    <a:close/>
                    <a:moveTo>
                      <a:pt x="4494" y="2005"/>
                    </a:moveTo>
                    <a:lnTo>
                      <a:pt x="4494" y="2364"/>
                    </a:lnTo>
                    <a:lnTo>
                      <a:pt x="4140" y="2364"/>
                    </a:lnTo>
                    <a:lnTo>
                      <a:pt x="4140" y="2005"/>
                    </a:lnTo>
                    <a:close/>
                    <a:moveTo>
                      <a:pt x="4921" y="2005"/>
                    </a:moveTo>
                    <a:lnTo>
                      <a:pt x="4921" y="2364"/>
                    </a:lnTo>
                    <a:lnTo>
                      <a:pt x="4568" y="2364"/>
                    </a:lnTo>
                    <a:lnTo>
                      <a:pt x="4568" y="2005"/>
                    </a:lnTo>
                    <a:close/>
                    <a:moveTo>
                      <a:pt x="5348" y="2005"/>
                    </a:moveTo>
                    <a:lnTo>
                      <a:pt x="5348" y="2364"/>
                    </a:lnTo>
                    <a:lnTo>
                      <a:pt x="4995" y="2364"/>
                    </a:lnTo>
                    <a:lnTo>
                      <a:pt x="4995" y="2005"/>
                    </a:lnTo>
                    <a:close/>
                    <a:moveTo>
                      <a:pt x="5775" y="2005"/>
                    </a:moveTo>
                    <a:lnTo>
                      <a:pt x="5775" y="2364"/>
                    </a:lnTo>
                    <a:lnTo>
                      <a:pt x="5422" y="2364"/>
                    </a:lnTo>
                    <a:lnTo>
                      <a:pt x="5422" y="2005"/>
                    </a:lnTo>
                    <a:close/>
                    <a:moveTo>
                      <a:pt x="6202" y="2005"/>
                    </a:moveTo>
                    <a:lnTo>
                      <a:pt x="6202" y="2364"/>
                    </a:lnTo>
                    <a:lnTo>
                      <a:pt x="5849" y="2364"/>
                    </a:lnTo>
                    <a:lnTo>
                      <a:pt x="5849" y="2005"/>
                    </a:lnTo>
                    <a:close/>
                    <a:moveTo>
                      <a:pt x="6629" y="2005"/>
                    </a:moveTo>
                    <a:lnTo>
                      <a:pt x="6629" y="2364"/>
                    </a:lnTo>
                    <a:lnTo>
                      <a:pt x="6276" y="2364"/>
                    </a:lnTo>
                    <a:lnTo>
                      <a:pt x="6276" y="2005"/>
                    </a:lnTo>
                    <a:close/>
                    <a:moveTo>
                      <a:pt x="7056" y="2005"/>
                    </a:moveTo>
                    <a:lnTo>
                      <a:pt x="7056" y="2364"/>
                    </a:lnTo>
                    <a:lnTo>
                      <a:pt x="6703" y="2364"/>
                    </a:lnTo>
                    <a:lnTo>
                      <a:pt x="6703" y="2005"/>
                    </a:lnTo>
                    <a:close/>
                    <a:moveTo>
                      <a:pt x="7484" y="2005"/>
                    </a:moveTo>
                    <a:lnTo>
                      <a:pt x="7484" y="2364"/>
                    </a:lnTo>
                    <a:lnTo>
                      <a:pt x="7130" y="2364"/>
                    </a:lnTo>
                    <a:lnTo>
                      <a:pt x="7130" y="2005"/>
                    </a:lnTo>
                    <a:close/>
                    <a:moveTo>
                      <a:pt x="7911" y="2005"/>
                    </a:moveTo>
                    <a:lnTo>
                      <a:pt x="7911" y="2364"/>
                    </a:lnTo>
                    <a:lnTo>
                      <a:pt x="7558" y="2364"/>
                    </a:lnTo>
                    <a:lnTo>
                      <a:pt x="7558" y="2005"/>
                    </a:lnTo>
                    <a:close/>
                    <a:moveTo>
                      <a:pt x="8338" y="2005"/>
                    </a:moveTo>
                    <a:lnTo>
                      <a:pt x="8338" y="2364"/>
                    </a:lnTo>
                    <a:lnTo>
                      <a:pt x="7985" y="2364"/>
                    </a:lnTo>
                    <a:lnTo>
                      <a:pt x="7985" y="2005"/>
                    </a:lnTo>
                    <a:close/>
                    <a:moveTo>
                      <a:pt x="8765" y="2005"/>
                    </a:moveTo>
                    <a:lnTo>
                      <a:pt x="8765" y="2364"/>
                    </a:lnTo>
                    <a:lnTo>
                      <a:pt x="8412" y="2364"/>
                    </a:lnTo>
                    <a:lnTo>
                      <a:pt x="8412" y="2005"/>
                    </a:lnTo>
                    <a:close/>
                    <a:moveTo>
                      <a:pt x="9192" y="2005"/>
                    </a:moveTo>
                    <a:lnTo>
                      <a:pt x="9192" y="2364"/>
                    </a:lnTo>
                    <a:lnTo>
                      <a:pt x="8839" y="2364"/>
                    </a:lnTo>
                    <a:lnTo>
                      <a:pt x="8839" y="2005"/>
                    </a:lnTo>
                    <a:close/>
                    <a:moveTo>
                      <a:pt x="9619" y="2005"/>
                    </a:moveTo>
                    <a:lnTo>
                      <a:pt x="9619" y="2364"/>
                    </a:lnTo>
                    <a:lnTo>
                      <a:pt x="9266" y="2364"/>
                    </a:lnTo>
                    <a:lnTo>
                      <a:pt x="9266" y="2005"/>
                    </a:lnTo>
                    <a:close/>
                    <a:moveTo>
                      <a:pt x="10046" y="2005"/>
                    </a:moveTo>
                    <a:lnTo>
                      <a:pt x="10046" y="2364"/>
                    </a:lnTo>
                    <a:lnTo>
                      <a:pt x="9693" y="2364"/>
                    </a:lnTo>
                    <a:lnTo>
                      <a:pt x="9693" y="2005"/>
                    </a:lnTo>
                    <a:close/>
                    <a:moveTo>
                      <a:pt x="10474" y="2005"/>
                    </a:moveTo>
                    <a:lnTo>
                      <a:pt x="10474" y="2364"/>
                    </a:lnTo>
                    <a:lnTo>
                      <a:pt x="10120" y="2364"/>
                    </a:lnTo>
                    <a:lnTo>
                      <a:pt x="10120" y="2005"/>
                    </a:lnTo>
                    <a:close/>
                    <a:moveTo>
                      <a:pt x="10901" y="2005"/>
                    </a:moveTo>
                    <a:lnTo>
                      <a:pt x="10901" y="2364"/>
                    </a:lnTo>
                    <a:lnTo>
                      <a:pt x="10548" y="2364"/>
                    </a:lnTo>
                    <a:lnTo>
                      <a:pt x="10548" y="2005"/>
                    </a:lnTo>
                    <a:close/>
                    <a:moveTo>
                      <a:pt x="11328" y="2005"/>
                    </a:moveTo>
                    <a:lnTo>
                      <a:pt x="11328" y="2364"/>
                    </a:lnTo>
                    <a:lnTo>
                      <a:pt x="10975" y="2364"/>
                    </a:lnTo>
                    <a:lnTo>
                      <a:pt x="10975" y="2005"/>
                    </a:lnTo>
                    <a:close/>
                    <a:moveTo>
                      <a:pt x="11755" y="2005"/>
                    </a:moveTo>
                    <a:lnTo>
                      <a:pt x="11755" y="2364"/>
                    </a:lnTo>
                    <a:lnTo>
                      <a:pt x="11402" y="2364"/>
                    </a:lnTo>
                    <a:lnTo>
                      <a:pt x="11402" y="2005"/>
                    </a:lnTo>
                    <a:close/>
                    <a:moveTo>
                      <a:pt x="649" y="2432"/>
                    </a:moveTo>
                    <a:lnTo>
                      <a:pt x="649" y="2791"/>
                    </a:lnTo>
                    <a:lnTo>
                      <a:pt x="296" y="2791"/>
                    </a:lnTo>
                    <a:lnTo>
                      <a:pt x="296" y="2432"/>
                    </a:lnTo>
                    <a:close/>
                    <a:moveTo>
                      <a:pt x="1076" y="2432"/>
                    </a:moveTo>
                    <a:lnTo>
                      <a:pt x="1076" y="2791"/>
                    </a:lnTo>
                    <a:lnTo>
                      <a:pt x="723" y="2791"/>
                    </a:lnTo>
                    <a:lnTo>
                      <a:pt x="723" y="2432"/>
                    </a:lnTo>
                    <a:close/>
                    <a:moveTo>
                      <a:pt x="1504" y="2432"/>
                    </a:moveTo>
                    <a:lnTo>
                      <a:pt x="1504" y="2791"/>
                    </a:lnTo>
                    <a:lnTo>
                      <a:pt x="1151" y="2791"/>
                    </a:lnTo>
                    <a:lnTo>
                      <a:pt x="1151" y="2432"/>
                    </a:lnTo>
                    <a:close/>
                    <a:moveTo>
                      <a:pt x="1931" y="2432"/>
                    </a:moveTo>
                    <a:lnTo>
                      <a:pt x="1931" y="2791"/>
                    </a:lnTo>
                    <a:lnTo>
                      <a:pt x="1578" y="2791"/>
                    </a:lnTo>
                    <a:lnTo>
                      <a:pt x="1578" y="2432"/>
                    </a:lnTo>
                    <a:close/>
                    <a:moveTo>
                      <a:pt x="2358" y="2432"/>
                    </a:moveTo>
                    <a:lnTo>
                      <a:pt x="2358" y="2791"/>
                    </a:lnTo>
                    <a:lnTo>
                      <a:pt x="2005" y="2791"/>
                    </a:lnTo>
                    <a:lnTo>
                      <a:pt x="2005" y="2432"/>
                    </a:lnTo>
                    <a:close/>
                    <a:moveTo>
                      <a:pt x="2785" y="2432"/>
                    </a:moveTo>
                    <a:lnTo>
                      <a:pt x="2785" y="2791"/>
                    </a:lnTo>
                    <a:lnTo>
                      <a:pt x="2432" y="2791"/>
                    </a:lnTo>
                    <a:lnTo>
                      <a:pt x="2432" y="2432"/>
                    </a:lnTo>
                    <a:close/>
                    <a:moveTo>
                      <a:pt x="3212" y="2432"/>
                    </a:moveTo>
                    <a:lnTo>
                      <a:pt x="3212" y="2791"/>
                    </a:lnTo>
                    <a:lnTo>
                      <a:pt x="2859" y="2791"/>
                    </a:lnTo>
                    <a:lnTo>
                      <a:pt x="2859" y="2432"/>
                    </a:lnTo>
                    <a:close/>
                    <a:moveTo>
                      <a:pt x="3639" y="2432"/>
                    </a:moveTo>
                    <a:lnTo>
                      <a:pt x="3639" y="2791"/>
                    </a:lnTo>
                    <a:lnTo>
                      <a:pt x="3286" y="2791"/>
                    </a:lnTo>
                    <a:lnTo>
                      <a:pt x="3286" y="2432"/>
                    </a:lnTo>
                    <a:close/>
                    <a:moveTo>
                      <a:pt x="4066" y="2432"/>
                    </a:moveTo>
                    <a:lnTo>
                      <a:pt x="4066" y="2791"/>
                    </a:lnTo>
                    <a:lnTo>
                      <a:pt x="3713" y="2791"/>
                    </a:lnTo>
                    <a:lnTo>
                      <a:pt x="3713" y="2432"/>
                    </a:lnTo>
                    <a:close/>
                    <a:moveTo>
                      <a:pt x="4494" y="2432"/>
                    </a:moveTo>
                    <a:lnTo>
                      <a:pt x="4494" y="2791"/>
                    </a:lnTo>
                    <a:lnTo>
                      <a:pt x="4140" y="2791"/>
                    </a:lnTo>
                    <a:lnTo>
                      <a:pt x="4140" y="2432"/>
                    </a:lnTo>
                    <a:close/>
                    <a:moveTo>
                      <a:pt x="4921" y="2432"/>
                    </a:moveTo>
                    <a:lnTo>
                      <a:pt x="4921" y="2791"/>
                    </a:lnTo>
                    <a:lnTo>
                      <a:pt x="4568" y="2791"/>
                    </a:lnTo>
                    <a:lnTo>
                      <a:pt x="4568" y="2432"/>
                    </a:lnTo>
                    <a:close/>
                    <a:moveTo>
                      <a:pt x="5348" y="2432"/>
                    </a:moveTo>
                    <a:lnTo>
                      <a:pt x="5348" y="2791"/>
                    </a:lnTo>
                    <a:lnTo>
                      <a:pt x="4995" y="2791"/>
                    </a:lnTo>
                    <a:lnTo>
                      <a:pt x="4995" y="2432"/>
                    </a:lnTo>
                    <a:close/>
                    <a:moveTo>
                      <a:pt x="5775" y="2432"/>
                    </a:moveTo>
                    <a:lnTo>
                      <a:pt x="5775" y="2791"/>
                    </a:lnTo>
                    <a:lnTo>
                      <a:pt x="5422" y="2791"/>
                    </a:lnTo>
                    <a:lnTo>
                      <a:pt x="5422" y="2432"/>
                    </a:lnTo>
                    <a:close/>
                    <a:moveTo>
                      <a:pt x="6202" y="2432"/>
                    </a:moveTo>
                    <a:lnTo>
                      <a:pt x="6202" y="2791"/>
                    </a:lnTo>
                    <a:lnTo>
                      <a:pt x="5849" y="2791"/>
                    </a:lnTo>
                    <a:lnTo>
                      <a:pt x="5849" y="2432"/>
                    </a:lnTo>
                    <a:close/>
                    <a:moveTo>
                      <a:pt x="6629" y="2432"/>
                    </a:moveTo>
                    <a:lnTo>
                      <a:pt x="6629" y="2791"/>
                    </a:lnTo>
                    <a:lnTo>
                      <a:pt x="6276" y="2791"/>
                    </a:lnTo>
                    <a:lnTo>
                      <a:pt x="6276" y="2432"/>
                    </a:lnTo>
                    <a:close/>
                    <a:moveTo>
                      <a:pt x="7056" y="2432"/>
                    </a:moveTo>
                    <a:lnTo>
                      <a:pt x="7056" y="2791"/>
                    </a:lnTo>
                    <a:lnTo>
                      <a:pt x="6703" y="2791"/>
                    </a:lnTo>
                    <a:lnTo>
                      <a:pt x="6703" y="2432"/>
                    </a:lnTo>
                    <a:close/>
                    <a:moveTo>
                      <a:pt x="7484" y="2432"/>
                    </a:moveTo>
                    <a:lnTo>
                      <a:pt x="7484" y="2791"/>
                    </a:lnTo>
                    <a:lnTo>
                      <a:pt x="7130" y="2791"/>
                    </a:lnTo>
                    <a:lnTo>
                      <a:pt x="7130" y="2432"/>
                    </a:lnTo>
                    <a:close/>
                    <a:moveTo>
                      <a:pt x="7911" y="2432"/>
                    </a:moveTo>
                    <a:lnTo>
                      <a:pt x="7911" y="2791"/>
                    </a:lnTo>
                    <a:lnTo>
                      <a:pt x="7558" y="2791"/>
                    </a:lnTo>
                    <a:lnTo>
                      <a:pt x="7558" y="2432"/>
                    </a:lnTo>
                    <a:close/>
                    <a:moveTo>
                      <a:pt x="8338" y="2432"/>
                    </a:moveTo>
                    <a:lnTo>
                      <a:pt x="8338" y="2791"/>
                    </a:lnTo>
                    <a:lnTo>
                      <a:pt x="7985" y="2791"/>
                    </a:lnTo>
                    <a:lnTo>
                      <a:pt x="7985" y="2432"/>
                    </a:lnTo>
                    <a:close/>
                    <a:moveTo>
                      <a:pt x="8765" y="2432"/>
                    </a:moveTo>
                    <a:lnTo>
                      <a:pt x="8765" y="2791"/>
                    </a:lnTo>
                    <a:lnTo>
                      <a:pt x="8412" y="2791"/>
                    </a:lnTo>
                    <a:lnTo>
                      <a:pt x="8412" y="2432"/>
                    </a:lnTo>
                    <a:close/>
                    <a:moveTo>
                      <a:pt x="9192" y="2432"/>
                    </a:moveTo>
                    <a:lnTo>
                      <a:pt x="9192" y="2791"/>
                    </a:lnTo>
                    <a:lnTo>
                      <a:pt x="8839" y="2791"/>
                    </a:lnTo>
                    <a:lnTo>
                      <a:pt x="8839" y="2432"/>
                    </a:lnTo>
                    <a:close/>
                    <a:moveTo>
                      <a:pt x="9619" y="2432"/>
                    </a:moveTo>
                    <a:lnTo>
                      <a:pt x="9619" y="2791"/>
                    </a:lnTo>
                    <a:lnTo>
                      <a:pt x="9266" y="2791"/>
                    </a:lnTo>
                    <a:lnTo>
                      <a:pt x="9266" y="2432"/>
                    </a:lnTo>
                    <a:close/>
                    <a:moveTo>
                      <a:pt x="10046" y="2432"/>
                    </a:moveTo>
                    <a:lnTo>
                      <a:pt x="10046" y="2791"/>
                    </a:lnTo>
                    <a:lnTo>
                      <a:pt x="9693" y="2791"/>
                    </a:lnTo>
                    <a:lnTo>
                      <a:pt x="9693" y="2432"/>
                    </a:lnTo>
                    <a:close/>
                    <a:moveTo>
                      <a:pt x="10474" y="2432"/>
                    </a:moveTo>
                    <a:lnTo>
                      <a:pt x="10474" y="2791"/>
                    </a:lnTo>
                    <a:lnTo>
                      <a:pt x="10120" y="2791"/>
                    </a:lnTo>
                    <a:lnTo>
                      <a:pt x="10120" y="2432"/>
                    </a:lnTo>
                    <a:close/>
                    <a:moveTo>
                      <a:pt x="10901" y="2432"/>
                    </a:moveTo>
                    <a:lnTo>
                      <a:pt x="10901" y="2791"/>
                    </a:lnTo>
                    <a:lnTo>
                      <a:pt x="10548" y="2791"/>
                    </a:lnTo>
                    <a:lnTo>
                      <a:pt x="10548" y="2432"/>
                    </a:lnTo>
                    <a:close/>
                    <a:moveTo>
                      <a:pt x="11328" y="2432"/>
                    </a:moveTo>
                    <a:lnTo>
                      <a:pt x="11328" y="2791"/>
                    </a:lnTo>
                    <a:lnTo>
                      <a:pt x="10975" y="2791"/>
                    </a:lnTo>
                    <a:lnTo>
                      <a:pt x="10975" y="2432"/>
                    </a:lnTo>
                    <a:close/>
                    <a:moveTo>
                      <a:pt x="11755" y="2432"/>
                    </a:moveTo>
                    <a:lnTo>
                      <a:pt x="11755" y="2791"/>
                    </a:lnTo>
                    <a:lnTo>
                      <a:pt x="11402" y="2791"/>
                    </a:lnTo>
                    <a:lnTo>
                      <a:pt x="11402" y="2432"/>
                    </a:lnTo>
                    <a:close/>
                    <a:moveTo>
                      <a:pt x="649" y="2859"/>
                    </a:moveTo>
                    <a:lnTo>
                      <a:pt x="649" y="3218"/>
                    </a:lnTo>
                    <a:lnTo>
                      <a:pt x="296" y="3218"/>
                    </a:lnTo>
                    <a:lnTo>
                      <a:pt x="296" y="2859"/>
                    </a:lnTo>
                    <a:close/>
                    <a:moveTo>
                      <a:pt x="1076" y="2859"/>
                    </a:moveTo>
                    <a:lnTo>
                      <a:pt x="1076" y="3218"/>
                    </a:lnTo>
                    <a:lnTo>
                      <a:pt x="723" y="3218"/>
                    </a:lnTo>
                    <a:lnTo>
                      <a:pt x="723" y="2859"/>
                    </a:lnTo>
                    <a:close/>
                    <a:moveTo>
                      <a:pt x="1504" y="2859"/>
                    </a:moveTo>
                    <a:lnTo>
                      <a:pt x="1504" y="3218"/>
                    </a:lnTo>
                    <a:lnTo>
                      <a:pt x="1151" y="3218"/>
                    </a:lnTo>
                    <a:lnTo>
                      <a:pt x="1151" y="2859"/>
                    </a:lnTo>
                    <a:close/>
                    <a:moveTo>
                      <a:pt x="1931" y="2859"/>
                    </a:moveTo>
                    <a:lnTo>
                      <a:pt x="1931" y="3218"/>
                    </a:lnTo>
                    <a:lnTo>
                      <a:pt x="1578" y="3218"/>
                    </a:lnTo>
                    <a:lnTo>
                      <a:pt x="1578" y="2859"/>
                    </a:lnTo>
                    <a:close/>
                    <a:moveTo>
                      <a:pt x="2358" y="2859"/>
                    </a:moveTo>
                    <a:lnTo>
                      <a:pt x="2358" y="3218"/>
                    </a:lnTo>
                    <a:lnTo>
                      <a:pt x="2005" y="3218"/>
                    </a:lnTo>
                    <a:lnTo>
                      <a:pt x="2005" y="2859"/>
                    </a:lnTo>
                    <a:close/>
                    <a:moveTo>
                      <a:pt x="2785" y="2859"/>
                    </a:moveTo>
                    <a:lnTo>
                      <a:pt x="2785" y="3218"/>
                    </a:lnTo>
                    <a:lnTo>
                      <a:pt x="2432" y="3218"/>
                    </a:lnTo>
                    <a:lnTo>
                      <a:pt x="2432" y="2859"/>
                    </a:lnTo>
                    <a:close/>
                    <a:moveTo>
                      <a:pt x="3212" y="2859"/>
                    </a:moveTo>
                    <a:lnTo>
                      <a:pt x="3212" y="3218"/>
                    </a:lnTo>
                    <a:lnTo>
                      <a:pt x="2859" y="3218"/>
                    </a:lnTo>
                    <a:lnTo>
                      <a:pt x="2859" y="2859"/>
                    </a:lnTo>
                    <a:close/>
                    <a:moveTo>
                      <a:pt x="3639" y="2859"/>
                    </a:moveTo>
                    <a:lnTo>
                      <a:pt x="3639" y="3218"/>
                    </a:lnTo>
                    <a:lnTo>
                      <a:pt x="3286" y="3218"/>
                    </a:lnTo>
                    <a:lnTo>
                      <a:pt x="3286" y="2859"/>
                    </a:lnTo>
                    <a:close/>
                    <a:moveTo>
                      <a:pt x="4066" y="2859"/>
                    </a:moveTo>
                    <a:lnTo>
                      <a:pt x="4066" y="3218"/>
                    </a:lnTo>
                    <a:lnTo>
                      <a:pt x="3713" y="3218"/>
                    </a:lnTo>
                    <a:lnTo>
                      <a:pt x="3713" y="2859"/>
                    </a:lnTo>
                    <a:close/>
                    <a:moveTo>
                      <a:pt x="4494" y="2859"/>
                    </a:moveTo>
                    <a:lnTo>
                      <a:pt x="4494" y="3218"/>
                    </a:lnTo>
                    <a:lnTo>
                      <a:pt x="4140" y="3218"/>
                    </a:lnTo>
                    <a:lnTo>
                      <a:pt x="4140" y="2859"/>
                    </a:lnTo>
                    <a:close/>
                    <a:moveTo>
                      <a:pt x="4921" y="2859"/>
                    </a:moveTo>
                    <a:lnTo>
                      <a:pt x="4921" y="3218"/>
                    </a:lnTo>
                    <a:lnTo>
                      <a:pt x="4568" y="3218"/>
                    </a:lnTo>
                    <a:lnTo>
                      <a:pt x="4568" y="2859"/>
                    </a:lnTo>
                    <a:close/>
                    <a:moveTo>
                      <a:pt x="5348" y="2859"/>
                    </a:moveTo>
                    <a:lnTo>
                      <a:pt x="5348" y="3218"/>
                    </a:lnTo>
                    <a:lnTo>
                      <a:pt x="4995" y="3218"/>
                    </a:lnTo>
                    <a:lnTo>
                      <a:pt x="4995" y="2859"/>
                    </a:lnTo>
                    <a:close/>
                    <a:moveTo>
                      <a:pt x="5775" y="2859"/>
                    </a:moveTo>
                    <a:lnTo>
                      <a:pt x="5775" y="3218"/>
                    </a:lnTo>
                    <a:lnTo>
                      <a:pt x="5422" y="3218"/>
                    </a:lnTo>
                    <a:lnTo>
                      <a:pt x="5422" y="2859"/>
                    </a:lnTo>
                    <a:close/>
                    <a:moveTo>
                      <a:pt x="6202" y="2859"/>
                    </a:moveTo>
                    <a:lnTo>
                      <a:pt x="6202" y="3218"/>
                    </a:lnTo>
                    <a:lnTo>
                      <a:pt x="5849" y="3218"/>
                    </a:lnTo>
                    <a:lnTo>
                      <a:pt x="5849" y="2859"/>
                    </a:lnTo>
                    <a:close/>
                    <a:moveTo>
                      <a:pt x="6629" y="2859"/>
                    </a:moveTo>
                    <a:lnTo>
                      <a:pt x="6629" y="3218"/>
                    </a:lnTo>
                    <a:lnTo>
                      <a:pt x="6276" y="3218"/>
                    </a:lnTo>
                    <a:lnTo>
                      <a:pt x="6276" y="2859"/>
                    </a:lnTo>
                    <a:close/>
                    <a:moveTo>
                      <a:pt x="7056" y="2859"/>
                    </a:moveTo>
                    <a:lnTo>
                      <a:pt x="7056" y="3218"/>
                    </a:lnTo>
                    <a:lnTo>
                      <a:pt x="6703" y="3218"/>
                    </a:lnTo>
                    <a:lnTo>
                      <a:pt x="6703" y="2859"/>
                    </a:lnTo>
                    <a:close/>
                    <a:moveTo>
                      <a:pt x="7484" y="2859"/>
                    </a:moveTo>
                    <a:lnTo>
                      <a:pt x="7484" y="3218"/>
                    </a:lnTo>
                    <a:lnTo>
                      <a:pt x="7130" y="3218"/>
                    </a:lnTo>
                    <a:lnTo>
                      <a:pt x="7130" y="2859"/>
                    </a:lnTo>
                    <a:close/>
                    <a:moveTo>
                      <a:pt x="7911" y="2859"/>
                    </a:moveTo>
                    <a:lnTo>
                      <a:pt x="7911" y="3218"/>
                    </a:lnTo>
                    <a:lnTo>
                      <a:pt x="7558" y="3218"/>
                    </a:lnTo>
                    <a:lnTo>
                      <a:pt x="7558" y="2859"/>
                    </a:lnTo>
                    <a:close/>
                    <a:moveTo>
                      <a:pt x="8338" y="2859"/>
                    </a:moveTo>
                    <a:lnTo>
                      <a:pt x="8338" y="3218"/>
                    </a:lnTo>
                    <a:lnTo>
                      <a:pt x="7985" y="3218"/>
                    </a:lnTo>
                    <a:lnTo>
                      <a:pt x="7985" y="2859"/>
                    </a:lnTo>
                    <a:close/>
                    <a:moveTo>
                      <a:pt x="8765" y="2859"/>
                    </a:moveTo>
                    <a:lnTo>
                      <a:pt x="8765" y="3218"/>
                    </a:lnTo>
                    <a:lnTo>
                      <a:pt x="8412" y="3218"/>
                    </a:lnTo>
                    <a:lnTo>
                      <a:pt x="8412" y="2859"/>
                    </a:lnTo>
                    <a:close/>
                    <a:moveTo>
                      <a:pt x="9192" y="2859"/>
                    </a:moveTo>
                    <a:lnTo>
                      <a:pt x="9192" y="3218"/>
                    </a:lnTo>
                    <a:lnTo>
                      <a:pt x="8839" y="3218"/>
                    </a:lnTo>
                    <a:lnTo>
                      <a:pt x="8839" y="2859"/>
                    </a:lnTo>
                    <a:close/>
                    <a:moveTo>
                      <a:pt x="9619" y="2859"/>
                    </a:moveTo>
                    <a:lnTo>
                      <a:pt x="9619" y="3218"/>
                    </a:lnTo>
                    <a:lnTo>
                      <a:pt x="9266" y="3218"/>
                    </a:lnTo>
                    <a:lnTo>
                      <a:pt x="9266" y="2859"/>
                    </a:lnTo>
                    <a:close/>
                    <a:moveTo>
                      <a:pt x="10046" y="2859"/>
                    </a:moveTo>
                    <a:lnTo>
                      <a:pt x="10046" y="3218"/>
                    </a:lnTo>
                    <a:lnTo>
                      <a:pt x="9693" y="3218"/>
                    </a:lnTo>
                    <a:lnTo>
                      <a:pt x="9693" y="2859"/>
                    </a:lnTo>
                    <a:close/>
                    <a:moveTo>
                      <a:pt x="10474" y="2859"/>
                    </a:moveTo>
                    <a:lnTo>
                      <a:pt x="10474" y="3218"/>
                    </a:lnTo>
                    <a:lnTo>
                      <a:pt x="10120" y="3218"/>
                    </a:lnTo>
                    <a:lnTo>
                      <a:pt x="10120" y="2859"/>
                    </a:lnTo>
                    <a:close/>
                    <a:moveTo>
                      <a:pt x="10901" y="2859"/>
                    </a:moveTo>
                    <a:lnTo>
                      <a:pt x="10901" y="3218"/>
                    </a:lnTo>
                    <a:lnTo>
                      <a:pt x="10548" y="3218"/>
                    </a:lnTo>
                    <a:lnTo>
                      <a:pt x="10548" y="2859"/>
                    </a:lnTo>
                    <a:close/>
                    <a:moveTo>
                      <a:pt x="11328" y="2859"/>
                    </a:moveTo>
                    <a:lnTo>
                      <a:pt x="11328" y="3218"/>
                    </a:lnTo>
                    <a:lnTo>
                      <a:pt x="10975" y="3218"/>
                    </a:lnTo>
                    <a:lnTo>
                      <a:pt x="10975" y="2859"/>
                    </a:lnTo>
                    <a:close/>
                    <a:moveTo>
                      <a:pt x="11755" y="2859"/>
                    </a:moveTo>
                    <a:lnTo>
                      <a:pt x="11755" y="3218"/>
                    </a:lnTo>
                    <a:lnTo>
                      <a:pt x="11402" y="3218"/>
                    </a:lnTo>
                    <a:lnTo>
                      <a:pt x="11402" y="2859"/>
                    </a:lnTo>
                    <a:close/>
                    <a:moveTo>
                      <a:pt x="649" y="3286"/>
                    </a:moveTo>
                    <a:lnTo>
                      <a:pt x="649" y="3645"/>
                    </a:lnTo>
                    <a:lnTo>
                      <a:pt x="296" y="3645"/>
                    </a:lnTo>
                    <a:lnTo>
                      <a:pt x="296" y="3286"/>
                    </a:lnTo>
                    <a:close/>
                    <a:moveTo>
                      <a:pt x="1076" y="3286"/>
                    </a:moveTo>
                    <a:lnTo>
                      <a:pt x="1076" y="3645"/>
                    </a:lnTo>
                    <a:lnTo>
                      <a:pt x="723" y="3645"/>
                    </a:lnTo>
                    <a:lnTo>
                      <a:pt x="723" y="3286"/>
                    </a:lnTo>
                    <a:close/>
                    <a:moveTo>
                      <a:pt x="1504" y="3286"/>
                    </a:moveTo>
                    <a:lnTo>
                      <a:pt x="1504" y="3645"/>
                    </a:lnTo>
                    <a:lnTo>
                      <a:pt x="1151" y="3645"/>
                    </a:lnTo>
                    <a:lnTo>
                      <a:pt x="1151" y="3286"/>
                    </a:lnTo>
                    <a:close/>
                    <a:moveTo>
                      <a:pt x="1931" y="3286"/>
                    </a:moveTo>
                    <a:lnTo>
                      <a:pt x="1931" y="3645"/>
                    </a:lnTo>
                    <a:lnTo>
                      <a:pt x="1578" y="3645"/>
                    </a:lnTo>
                    <a:lnTo>
                      <a:pt x="1578" y="3286"/>
                    </a:lnTo>
                    <a:close/>
                    <a:moveTo>
                      <a:pt x="2358" y="3286"/>
                    </a:moveTo>
                    <a:lnTo>
                      <a:pt x="2358" y="3645"/>
                    </a:lnTo>
                    <a:lnTo>
                      <a:pt x="2005" y="3645"/>
                    </a:lnTo>
                    <a:lnTo>
                      <a:pt x="2005" y="3286"/>
                    </a:lnTo>
                    <a:close/>
                    <a:moveTo>
                      <a:pt x="2785" y="3286"/>
                    </a:moveTo>
                    <a:lnTo>
                      <a:pt x="2785" y="3645"/>
                    </a:lnTo>
                    <a:lnTo>
                      <a:pt x="2432" y="3645"/>
                    </a:lnTo>
                    <a:lnTo>
                      <a:pt x="2432" y="3286"/>
                    </a:lnTo>
                    <a:close/>
                    <a:moveTo>
                      <a:pt x="3212" y="3286"/>
                    </a:moveTo>
                    <a:lnTo>
                      <a:pt x="3212" y="3645"/>
                    </a:lnTo>
                    <a:lnTo>
                      <a:pt x="2859" y="3645"/>
                    </a:lnTo>
                    <a:lnTo>
                      <a:pt x="2859" y="3286"/>
                    </a:lnTo>
                    <a:close/>
                    <a:moveTo>
                      <a:pt x="3639" y="3286"/>
                    </a:moveTo>
                    <a:lnTo>
                      <a:pt x="3639" y="3645"/>
                    </a:lnTo>
                    <a:lnTo>
                      <a:pt x="3286" y="3645"/>
                    </a:lnTo>
                    <a:lnTo>
                      <a:pt x="3286" y="3286"/>
                    </a:lnTo>
                    <a:close/>
                    <a:moveTo>
                      <a:pt x="4066" y="3286"/>
                    </a:moveTo>
                    <a:lnTo>
                      <a:pt x="4066" y="3645"/>
                    </a:lnTo>
                    <a:lnTo>
                      <a:pt x="3713" y="3645"/>
                    </a:lnTo>
                    <a:lnTo>
                      <a:pt x="3713" y="3286"/>
                    </a:lnTo>
                    <a:close/>
                    <a:moveTo>
                      <a:pt x="4494" y="3286"/>
                    </a:moveTo>
                    <a:lnTo>
                      <a:pt x="4494" y="3645"/>
                    </a:lnTo>
                    <a:lnTo>
                      <a:pt x="4140" y="3645"/>
                    </a:lnTo>
                    <a:lnTo>
                      <a:pt x="4140" y="3286"/>
                    </a:lnTo>
                    <a:close/>
                    <a:moveTo>
                      <a:pt x="4921" y="3286"/>
                    </a:moveTo>
                    <a:lnTo>
                      <a:pt x="4921" y="3645"/>
                    </a:lnTo>
                    <a:lnTo>
                      <a:pt x="4568" y="3645"/>
                    </a:lnTo>
                    <a:lnTo>
                      <a:pt x="4568" y="3286"/>
                    </a:lnTo>
                    <a:close/>
                    <a:moveTo>
                      <a:pt x="5348" y="3286"/>
                    </a:moveTo>
                    <a:lnTo>
                      <a:pt x="5348" y="3645"/>
                    </a:lnTo>
                    <a:lnTo>
                      <a:pt x="4995" y="3645"/>
                    </a:lnTo>
                    <a:lnTo>
                      <a:pt x="4995" y="3286"/>
                    </a:lnTo>
                    <a:close/>
                    <a:moveTo>
                      <a:pt x="5775" y="3286"/>
                    </a:moveTo>
                    <a:lnTo>
                      <a:pt x="5775" y="3645"/>
                    </a:lnTo>
                    <a:lnTo>
                      <a:pt x="5422" y="3645"/>
                    </a:lnTo>
                    <a:lnTo>
                      <a:pt x="5422" y="3286"/>
                    </a:lnTo>
                    <a:close/>
                    <a:moveTo>
                      <a:pt x="6202" y="3286"/>
                    </a:moveTo>
                    <a:lnTo>
                      <a:pt x="6202" y="3645"/>
                    </a:lnTo>
                    <a:lnTo>
                      <a:pt x="5849" y="3645"/>
                    </a:lnTo>
                    <a:lnTo>
                      <a:pt x="5849" y="3286"/>
                    </a:lnTo>
                    <a:close/>
                    <a:moveTo>
                      <a:pt x="6629" y="3286"/>
                    </a:moveTo>
                    <a:lnTo>
                      <a:pt x="6629" y="3645"/>
                    </a:lnTo>
                    <a:lnTo>
                      <a:pt x="6276" y="3645"/>
                    </a:lnTo>
                    <a:lnTo>
                      <a:pt x="6276" y="3286"/>
                    </a:lnTo>
                    <a:close/>
                    <a:moveTo>
                      <a:pt x="7056" y="3286"/>
                    </a:moveTo>
                    <a:lnTo>
                      <a:pt x="7056" y="3645"/>
                    </a:lnTo>
                    <a:lnTo>
                      <a:pt x="6703" y="3645"/>
                    </a:lnTo>
                    <a:lnTo>
                      <a:pt x="6703" y="3286"/>
                    </a:lnTo>
                    <a:close/>
                    <a:moveTo>
                      <a:pt x="7484" y="3286"/>
                    </a:moveTo>
                    <a:lnTo>
                      <a:pt x="7484" y="3645"/>
                    </a:lnTo>
                    <a:lnTo>
                      <a:pt x="7130" y="3645"/>
                    </a:lnTo>
                    <a:lnTo>
                      <a:pt x="7130" y="3286"/>
                    </a:lnTo>
                    <a:close/>
                    <a:moveTo>
                      <a:pt x="7911" y="3286"/>
                    </a:moveTo>
                    <a:lnTo>
                      <a:pt x="7911" y="3645"/>
                    </a:lnTo>
                    <a:lnTo>
                      <a:pt x="7558" y="3645"/>
                    </a:lnTo>
                    <a:lnTo>
                      <a:pt x="7558" y="3286"/>
                    </a:lnTo>
                    <a:close/>
                    <a:moveTo>
                      <a:pt x="8338" y="3286"/>
                    </a:moveTo>
                    <a:lnTo>
                      <a:pt x="8338" y="3645"/>
                    </a:lnTo>
                    <a:lnTo>
                      <a:pt x="7985" y="3645"/>
                    </a:lnTo>
                    <a:lnTo>
                      <a:pt x="7985" y="3286"/>
                    </a:lnTo>
                    <a:close/>
                    <a:moveTo>
                      <a:pt x="8765" y="3286"/>
                    </a:moveTo>
                    <a:lnTo>
                      <a:pt x="8765" y="3645"/>
                    </a:lnTo>
                    <a:lnTo>
                      <a:pt x="8412" y="3645"/>
                    </a:lnTo>
                    <a:lnTo>
                      <a:pt x="8412" y="3286"/>
                    </a:lnTo>
                    <a:close/>
                    <a:moveTo>
                      <a:pt x="9192" y="3286"/>
                    </a:moveTo>
                    <a:lnTo>
                      <a:pt x="9192" y="3645"/>
                    </a:lnTo>
                    <a:lnTo>
                      <a:pt x="8839" y="3645"/>
                    </a:lnTo>
                    <a:lnTo>
                      <a:pt x="8839" y="3286"/>
                    </a:lnTo>
                    <a:close/>
                    <a:moveTo>
                      <a:pt x="9619" y="3286"/>
                    </a:moveTo>
                    <a:lnTo>
                      <a:pt x="9619" y="3645"/>
                    </a:lnTo>
                    <a:lnTo>
                      <a:pt x="9266" y="3645"/>
                    </a:lnTo>
                    <a:lnTo>
                      <a:pt x="9266" y="3286"/>
                    </a:lnTo>
                    <a:close/>
                    <a:moveTo>
                      <a:pt x="10046" y="3286"/>
                    </a:moveTo>
                    <a:lnTo>
                      <a:pt x="10046" y="3645"/>
                    </a:lnTo>
                    <a:lnTo>
                      <a:pt x="9693" y="3645"/>
                    </a:lnTo>
                    <a:lnTo>
                      <a:pt x="9693" y="3286"/>
                    </a:lnTo>
                    <a:close/>
                    <a:moveTo>
                      <a:pt x="10474" y="3286"/>
                    </a:moveTo>
                    <a:lnTo>
                      <a:pt x="10474" y="3645"/>
                    </a:lnTo>
                    <a:lnTo>
                      <a:pt x="10120" y="3645"/>
                    </a:lnTo>
                    <a:lnTo>
                      <a:pt x="10120" y="3286"/>
                    </a:lnTo>
                    <a:close/>
                    <a:moveTo>
                      <a:pt x="10901" y="3286"/>
                    </a:moveTo>
                    <a:lnTo>
                      <a:pt x="10901" y="3645"/>
                    </a:lnTo>
                    <a:lnTo>
                      <a:pt x="10548" y="3645"/>
                    </a:lnTo>
                    <a:lnTo>
                      <a:pt x="10548" y="3286"/>
                    </a:lnTo>
                    <a:close/>
                    <a:moveTo>
                      <a:pt x="11328" y="3286"/>
                    </a:moveTo>
                    <a:lnTo>
                      <a:pt x="11328" y="3645"/>
                    </a:lnTo>
                    <a:lnTo>
                      <a:pt x="10975" y="3645"/>
                    </a:lnTo>
                    <a:lnTo>
                      <a:pt x="10975" y="3286"/>
                    </a:lnTo>
                    <a:close/>
                    <a:moveTo>
                      <a:pt x="11755" y="3286"/>
                    </a:moveTo>
                    <a:lnTo>
                      <a:pt x="11755" y="3645"/>
                    </a:lnTo>
                    <a:lnTo>
                      <a:pt x="11402" y="3645"/>
                    </a:lnTo>
                    <a:lnTo>
                      <a:pt x="11402" y="3286"/>
                    </a:lnTo>
                    <a:close/>
                    <a:moveTo>
                      <a:pt x="649" y="3713"/>
                    </a:moveTo>
                    <a:lnTo>
                      <a:pt x="649" y="4072"/>
                    </a:lnTo>
                    <a:lnTo>
                      <a:pt x="296" y="4072"/>
                    </a:lnTo>
                    <a:lnTo>
                      <a:pt x="296" y="3713"/>
                    </a:lnTo>
                    <a:close/>
                    <a:moveTo>
                      <a:pt x="1076" y="3713"/>
                    </a:moveTo>
                    <a:lnTo>
                      <a:pt x="1076" y="4072"/>
                    </a:lnTo>
                    <a:lnTo>
                      <a:pt x="723" y="4072"/>
                    </a:lnTo>
                    <a:lnTo>
                      <a:pt x="723" y="3713"/>
                    </a:lnTo>
                    <a:close/>
                    <a:moveTo>
                      <a:pt x="1504" y="3713"/>
                    </a:moveTo>
                    <a:lnTo>
                      <a:pt x="1504" y="4072"/>
                    </a:lnTo>
                    <a:lnTo>
                      <a:pt x="1151" y="4072"/>
                    </a:lnTo>
                    <a:lnTo>
                      <a:pt x="1151" y="3713"/>
                    </a:lnTo>
                    <a:close/>
                    <a:moveTo>
                      <a:pt x="1931" y="3713"/>
                    </a:moveTo>
                    <a:lnTo>
                      <a:pt x="1931" y="4072"/>
                    </a:lnTo>
                    <a:lnTo>
                      <a:pt x="1578" y="4072"/>
                    </a:lnTo>
                    <a:lnTo>
                      <a:pt x="1578" y="3713"/>
                    </a:lnTo>
                    <a:close/>
                    <a:moveTo>
                      <a:pt x="2358" y="3713"/>
                    </a:moveTo>
                    <a:lnTo>
                      <a:pt x="2358" y="4072"/>
                    </a:lnTo>
                    <a:lnTo>
                      <a:pt x="2005" y="4072"/>
                    </a:lnTo>
                    <a:lnTo>
                      <a:pt x="2005" y="3713"/>
                    </a:lnTo>
                    <a:close/>
                    <a:moveTo>
                      <a:pt x="2785" y="3713"/>
                    </a:moveTo>
                    <a:lnTo>
                      <a:pt x="2785" y="4072"/>
                    </a:lnTo>
                    <a:lnTo>
                      <a:pt x="2432" y="4072"/>
                    </a:lnTo>
                    <a:lnTo>
                      <a:pt x="2432" y="3713"/>
                    </a:lnTo>
                    <a:close/>
                    <a:moveTo>
                      <a:pt x="3212" y="3713"/>
                    </a:moveTo>
                    <a:lnTo>
                      <a:pt x="3212" y="4072"/>
                    </a:lnTo>
                    <a:lnTo>
                      <a:pt x="2859" y="4072"/>
                    </a:lnTo>
                    <a:lnTo>
                      <a:pt x="2859" y="3713"/>
                    </a:lnTo>
                    <a:close/>
                    <a:moveTo>
                      <a:pt x="3639" y="3713"/>
                    </a:moveTo>
                    <a:lnTo>
                      <a:pt x="3639" y="4072"/>
                    </a:lnTo>
                    <a:lnTo>
                      <a:pt x="3286" y="4072"/>
                    </a:lnTo>
                    <a:lnTo>
                      <a:pt x="3286" y="3713"/>
                    </a:lnTo>
                    <a:close/>
                    <a:moveTo>
                      <a:pt x="4066" y="3713"/>
                    </a:moveTo>
                    <a:lnTo>
                      <a:pt x="4066" y="4072"/>
                    </a:lnTo>
                    <a:lnTo>
                      <a:pt x="3713" y="4072"/>
                    </a:lnTo>
                    <a:lnTo>
                      <a:pt x="3713" y="3713"/>
                    </a:lnTo>
                    <a:close/>
                    <a:moveTo>
                      <a:pt x="4494" y="3713"/>
                    </a:moveTo>
                    <a:lnTo>
                      <a:pt x="4494" y="4072"/>
                    </a:lnTo>
                    <a:lnTo>
                      <a:pt x="4140" y="4072"/>
                    </a:lnTo>
                    <a:lnTo>
                      <a:pt x="4140" y="3713"/>
                    </a:lnTo>
                    <a:close/>
                    <a:moveTo>
                      <a:pt x="4921" y="3713"/>
                    </a:moveTo>
                    <a:lnTo>
                      <a:pt x="4921" y="4072"/>
                    </a:lnTo>
                    <a:lnTo>
                      <a:pt x="4568" y="4072"/>
                    </a:lnTo>
                    <a:lnTo>
                      <a:pt x="4568" y="3713"/>
                    </a:lnTo>
                    <a:close/>
                    <a:moveTo>
                      <a:pt x="5348" y="3713"/>
                    </a:moveTo>
                    <a:lnTo>
                      <a:pt x="5348" y="4072"/>
                    </a:lnTo>
                    <a:lnTo>
                      <a:pt x="4995" y="4072"/>
                    </a:lnTo>
                    <a:lnTo>
                      <a:pt x="4995" y="3713"/>
                    </a:lnTo>
                    <a:close/>
                    <a:moveTo>
                      <a:pt x="5775" y="3713"/>
                    </a:moveTo>
                    <a:lnTo>
                      <a:pt x="5775" y="4072"/>
                    </a:lnTo>
                    <a:lnTo>
                      <a:pt x="5422" y="4072"/>
                    </a:lnTo>
                    <a:lnTo>
                      <a:pt x="5422" y="3713"/>
                    </a:lnTo>
                    <a:close/>
                    <a:moveTo>
                      <a:pt x="6202" y="3713"/>
                    </a:moveTo>
                    <a:lnTo>
                      <a:pt x="6202" y="4072"/>
                    </a:lnTo>
                    <a:lnTo>
                      <a:pt x="5849" y="4072"/>
                    </a:lnTo>
                    <a:lnTo>
                      <a:pt x="5849" y="3713"/>
                    </a:lnTo>
                    <a:close/>
                    <a:moveTo>
                      <a:pt x="6629" y="3713"/>
                    </a:moveTo>
                    <a:lnTo>
                      <a:pt x="6629" y="4072"/>
                    </a:lnTo>
                    <a:lnTo>
                      <a:pt x="6276" y="4072"/>
                    </a:lnTo>
                    <a:lnTo>
                      <a:pt x="6276" y="3713"/>
                    </a:lnTo>
                    <a:close/>
                    <a:moveTo>
                      <a:pt x="7056" y="3713"/>
                    </a:moveTo>
                    <a:lnTo>
                      <a:pt x="7056" y="4072"/>
                    </a:lnTo>
                    <a:lnTo>
                      <a:pt x="6703" y="4072"/>
                    </a:lnTo>
                    <a:lnTo>
                      <a:pt x="6703" y="3713"/>
                    </a:lnTo>
                    <a:close/>
                    <a:moveTo>
                      <a:pt x="7484" y="3713"/>
                    </a:moveTo>
                    <a:lnTo>
                      <a:pt x="7484" y="4072"/>
                    </a:lnTo>
                    <a:lnTo>
                      <a:pt x="7130" y="4072"/>
                    </a:lnTo>
                    <a:lnTo>
                      <a:pt x="7130" y="3713"/>
                    </a:lnTo>
                    <a:close/>
                    <a:moveTo>
                      <a:pt x="7911" y="3713"/>
                    </a:moveTo>
                    <a:lnTo>
                      <a:pt x="7911" y="4072"/>
                    </a:lnTo>
                    <a:lnTo>
                      <a:pt x="7558" y="4072"/>
                    </a:lnTo>
                    <a:lnTo>
                      <a:pt x="7558" y="3713"/>
                    </a:lnTo>
                    <a:close/>
                    <a:moveTo>
                      <a:pt x="8338" y="3713"/>
                    </a:moveTo>
                    <a:lnTo>
                      <a:pt x="8338" y="4072"/>
                    </a:lnTo>
                    <a:lnTo>
                      <a:pt x="7985" y="4072"/>
                    </a:lnTo>
                    <a:lnTo>
                      <a:pt x="7985" y="3713"/>
                    </a:lnTo>
                    <a:close/>
                    <a:moveTo>
                      <a:pt x="8765" y="3713"/>
                    </a:moveTo>
                    <a:lnTo>
                      <a:pt x="8765" y="4072"/>
                    </a:lnTo>
                    <a:lnTo>
                      <a:pt x="8412" y="4072"/>
                    </a:lnTo>
                    <a:lnTo>
                      <a:pt x="8412" y="3713"/>
                    </a:lnTo>
                    <a:close/>
                    <a:moveTo>
                      <a:pt x="9192" y="3713"/>
                    </a:moveTo>
                    <a:lnTo>
                      <a:pt x="9192" y="4072"/>
                    </a:lnTo>
                    <a:lnTo>
                      <a:pt x="8839" y="4072"/>
                    </a:lnTo>
                    <a:lnTo>
                      <a:pt x="8839" y="3713"/>
                    </a:lnTo>
                    <a:close/>
                    <a:moveTo>
                      <a:pt x="9619" y="3713"/>
                    </a:moveTo>
                    <a:lnTo>
                      <a:pt x="9619" y="4072"/>
                    </a:lnTo>
                    <a:lnTo>
                      <a:pt x="9266" y="4072"/>
                    </a:lnTo>
                    <a:lnTo>
                      <a:pt x="9266" y="3713"/>
                    </a:lnTo>
                    <a:close/>
                    <a:moveTo>
                      <a:pt x="10046" y="3713"/>
                    </a:moveTo>
                    <a:lnTo>
                      <a:pt x="10046" y="4072"/>
                    </a:lnTo>
                    <a:lnTo>
                      <a:pt x="9693" y="4072"/>
                    </a:lnTo>
                    <a:lnTo>
                      <a:pt x="9693" y="3713"/>
                    </a:lnTo>
                    <a:close/>
                    <a:moveTo>
                      <a:pt x="10474" y="3713"/>
                    </a:moveTo>
                    <a:lnTo>
                      <a:pt x="10474" y="4072"/>
                    </a:lnTo>
                    <a:lnTo>
                      <a:pt x="10120" y="4072"/>
                    </a:lnTo>
                    <a:lnTo>
                      <a:pt x="10120" y="3713"/>
                    </a:lnTo>
                    <a:close/>
                    <a:moveTo>
                      <a:pt x="10901" y="3713"/>
                    </a:moveTo>
                    <a:lnTo>
                      <a:pt x="10901" y="4072"/>
                    </a:lnTo>
                    <a:lnTo>
                      <a:pt x="10548" y="4072"/>
                    </a:lnTo>
                    <a:lnTo>
                      <a:pt x="10548" y="3713"/>
                    </a:lnTo>
                    <a:close/>
                    <a:moveTo>
                      <a:pt x="11328" y="3713"/>
                    </a:moveTo>
                    <a:lnTo>
                      <a:pt x="11328" y="4072"/>
                    </a:lnTo>
                    <a:lnTo>
                      <a:pt x="10975" y="4072"/>
                    </a:lnTo>
                    <a:lnTo>
                      <a:pt x="10975" y="3713"/>
                    </a:lnTo>
                    <a:close/>
                    <a:moveTo>
                      <a:pt x="11755" y="3713"/>
                    </a:moveTo>
                    <a:lnTo>
                      <a:pt x="11755" y="4072"/>
                    </a:lnTo>
                    <a:lnTo>
                      <a:pt x="11402" y="4072"/>
                    </a:lnTo>
                    <a:lnTo>
                      <a:pt x="11402" y="3713"/>
                    </a:lnTo>
                    <a:close/>
                    <a:moveTo>
                      <a:pt x="649" y="4141"/>
                    </a:moveTo>
                    <a:lnTo>
                      <a:pt x="649" y="4499"/>
                    </a:lnTo>
                    <a:lnTo>
                      <a:pt x="296" y="4499"/>
                    </a:lnTo>
                    <a:lnTo>
                      <a:pt x="296" y="4141"/>
                    </a:lnTo>
                    <a:close/>
                    <a:moveTo>
                      <a:pt x="1076" y="4141"/>
                    </a:moveTo>
                    <a:lnTo>
                      <a:pt x="1076" y="4499"/>
                    </a:lnTo>
                    <a:lnTo>
                      <a:pt x="723" y="4499"/>
                    </a:lnTo>
                    <a:lnTo>
                      <a:pt x="723" y="4141"/>
                    </a:lnTo>
                    <a:close/>
                    <a:moveTo>
                      <a:pt x="1504" y="4141"/>
                    </a:moveTo>
                    <a:lnTo>
                      <a:pt x="1504" y="4499"/>
                    </a:lnTo>
                    <a:lnTo>
                      <a:pt x="1151" y="4499"/>
                    </a:lnTo>
                    <a:lnTo>
                      <a:pt x="1151" y="4141"/>
                    </a:lnTo>
                    <a:close/>
                    <a:moveTo>
                      <a:pt x="1931" y="4141"/>
                    </a:moveTo>
                    <a:lnTo>
                      <a:pt x="1931" y="4499"/>
                    </a:lnTo>
                    <a:lnTo>
                      <a:pt x="1578" y="4499"/>
                    </a:lnTo>
                    <a:lnTo>
                      <a:pt x="1578" y="4141"/>
                    </a:lnTo>
                    <a:close/>
                    <a:moveTo>
                      <a:pt x="2358" y="4141"/>
                    </a:moveTo>
                    <a:lnTo>
                      <a:pt x="2358" y="4499"/>
                    </a:lnTo>
                    <a:lnTo>
                      <a:pt x="2005" y="4499"/>
                    </a:lnTo>
                    <a:lnTo>
                      <a:pt x="2005" y="4141"/>
                    </a:lnTo>
                    <a:close/>
                    <a:moveTo>
                      <a:pt x="2785" y="4141"/>
                    </a:moveTo>
                    <a:lnTo>
                      <a:pt x="2785" y="4499"/>
                    </a:lnTo>
                    <a:lnTo>
                      <a:pt x="2432" y="4499"/>
                    </a:lnTo>
                    <a:lnTo>
                      <a:pt x="2432" y="4141"/>
                    </a:lnTo>
                    <a:close/>
                    <a:moveTo>
                      <a:pt x="3212" y="4141"/>
                    </a:moveTo>
                    <a:lnTo>
                      <a:pt x="3212" y="4499"/>
                    </a:lnTo>
                    <a:lnTo>
                      <a:pt x="2859" y="4499"/>
                    </a:lnTo>
                    <a:lnTo>
                      <a:pt x="2859" y="4141"/>
                    </a:lnTo>
                    <a:close/>
                    <a:moveTo>
                      <a:pt x="3639" y="4141"/>
                    </a:moveTo>
                    <a:lnTo>
                      <a:pt x="3639" y="4499"/>
                    </a:lnTo>
                    <a:lnTo>
                      <a:pt x="3286" y="4499"/>
                    </a:lnTo>
                    <a:lnTo>
                      <a:pt x="3286" y="4141"/>
                    </a:lnTo>
                    <a:close/>
                    <a:moveTo>
                      <a:pt x="4066" y="4141"/>
                    </a:moveTo>
                    <a:lnTo>
                      <a:pt x="4066" y="4499"/>
                    </a:lnTo>
                    <a:lnTo>
                      <a:pt x="3713" y="4499"/>
                    </a:lnTo>
                    <a:lnTo>
                      <a:pt x="3713" y="4141"/>
                    </a:lnTo>
                    <a:close/>
                    <a:moveTo>
                      <a:pt x="4494" y="4141"/>
                    </a:moveTo>
                    <a:lnTo>
                      <a:pt x="4494" y="4499"/>
                    </a:lnTo>
                    <a:lnTo>
                      <a:pt x="4140" y="4499"/>
                    </a:lnTo>
                    <a:lnTo>
                      <a:pt x="4140" y="4141"/>
                    </a:lnTo>
                    <a:close/>
                    <a:moveTo>
                      <a:pt x="4921" y="4141"/>
                    </a:moveTo>
                    <a:lnTo>
                      <a:pt x="4921" y="4499"/>
                    </a:lnTo>
                    <a:lnTo>
                      <a:pt x="4568" y="4499"/>
                    </a:lnTo>
                    <a:lnTo>
                      <a:pt x="4568" y="4141"/>
                    </a:lnTo>
                    <a:close/>
                    <a:moveTo>
                      <a:pt x="5348" y="4141"/>
                    </a:moveTo>
                    <a:lnTo>
                      <a:pt x="5348" y="4499"/>
                    </a:lnTo>
                    <a:lnTo>
                      <a:pt x="4995" y="4499"/>
                    </a:lnTo>
                    <a:lnTo>
                      <a:pt x="4995" y="4141"/>
                    </a:lnTo>
                    <a:close/>
                    <a:moveTo>
                      <a:pt x="5775" y="4141"/>
                    </a:moveTo>
                    <a:lnTo>
                      <a:pt x="5775" y="4499"/>
                    </a:lnTo>
                    <a:lnTo>
                      <a:pt x="5422" y="4499"/>
                    </a:lnTo>
                    <a:lnTo>
                      <a:pt x="5422" y="4141"/>
                    </a:lnTo>
                    <a:close/>
                    <a:moveTo>
                      <a:pt x="6202" y="4141"/>
                    </a:moveTo>
                    <a:lnTo>
                      <a:pt x="6202" y="4499"/>
                    </a:lnTo>
                    <a:lnTo>
                      <a:pt x="5849" y="4499"/>
                    </a:lnTo>
                    <a:lnTo>
                      <a:pt x="5849" y="4141"/>
                    </a:lnTo>
                    <a:close/>
                    <a:moveTo>
                      <a:pt x="6629" y="4141"/>
                    </a:moveTo>
                    <a:lnTo>
                      <a:pt x="6629" y="4499"/>
                    </a:lnTo>
                    <a:lnTo>
                      <a:pt x="6276" y="4499"/>
                    </a:lnTo>
                    <a:lnTo>
                      <a:pt x="6276" y="4141"/>
                    </a:lnTo>
                    <a:close/>
                    <a:moveTo>
                      <a:pt x="7056" y="4141"/>
                    </a:moveTo>
                    <a:lnTo>
                      <a:pt x="7056" y="4499"/>
                    </a:lnTo>
                    <a:lnTo>
                      <a:pt x="6703" y="4499"/>
                    </a:lnTo>
                    <a:lnTo>
                      <a:pt x="6703" y="4141"/>
                    </a:lnTo>
                    <a:close/>
                    <a:moveTo>
                      <a:pt x="7484" y="4141"/>
                    </a:moveTo>
                    <a:lnTo>
                      <a:pt x="7484" y="4499"/>
                    </a:lnTo>
                    <a:lnTo>
                      <a:pt x="7130" y="4499"/>
                    </a:lnTo>
                    <a:lnTo>
                      <a:pt x="7130" y="4141"/>
                    </a:lnTo>
                    <a:close/>
                    <a:moveTo>
                      <a:pt x="7911" y="4141"/>
                    </a:moveTo>
                    <a:lnTo>
                      <a:pt x="7911" y="4499"/>
                    </a:lnTo>
                    <a:lnTo>
                      <a:pt x="7558" y="4499"/>
                    </a:lnTo>
                    <a:lnTo>
                      <a:pt x="7558" y="4141"/>
                    </a:lnTo>
                    <a:close/>
                    <a:moveTo>
                      <a:pt x="8338" y="4141"/>
                    </a:moveTo>
                    <a:lnTo>
                      <a:pt x="8338" y="4499"/>
                    </a:lnTo>
                    <a:lnTo>
                      <a:pt x="7985" y="4499"/>
                    </a:lnTo>
                    <a:lnTo>
                      <a:pt x="7985" y="4141"/>
                    </a:lnTo>
                    <a:close/>
                    <a:moveTo>
                      <a:pt x="8765" y="4141"/>
                    </a:moveTo>
                    <a:lnTo>
                      <a:pt x="8765" y="4499"/>
                    </a:lnTo>
                    <a:lnTo>
                      <a:pt x="8412" y="4499"/>
                    </a:lnTo>
                    <a:lnTo>
                      <a:pt x="8412" y="4141"/>
                    </a:lnTo>
                    <a:close/>
                    <a:moveTo>
                      <a:pt x="9192" y="4141"/>
                    </a:moveTo>
                    <a:lnTo>
                      <a:pt x="9192" y="4499"/>
                    </a:lnTo>
                    <a:lnTo>
                      <a:pt x="8839" y="4499"/>
                    </a:lnTo>
                    <a:lnTo>
                      <a:pt x="8839" y="4141"/>
                    </a:lnTo>
                    <a:close/>
                    <a:moveTo>
                      <a:pt x="9619" y="4141"/>
                    </a:moveTo>
                    <a:lnTo>
                      <a:pt x="9619" y="4499"/>
                    </a:lnTo>
                    <a:lnTo>
                      <a:pt x="9266" y="4499"/>
                    </a:lnTo>
                    <a:lnTo>
                      <a:pt x="9266" y="4141"/>
                    </a:lnTo>
                    <a:close/>
                    <a:moveTo>
                      <a:pt x="10046" y="4141"/>
                    </a:moveTo>
                    <a:lnTo>
                      <a:pt x="10046" y="4499"/>
                    </a:lnTo>
                    <a:lnTo>
                      <a:pt x="9693" y="4499"/>
                    </a:lnTo>
                    <a:lnTo>
                      <a:pt x="9693" y="4141"/>
                    </a:lnTo>
                    <a:close/>
                    <a:moveTo>
                      <a:pt x="10474" y="4141"/>
                    </a:moveTo>
                    <a:lnTo>
                      <a:pt x="10474" y="4499"/>
                    </a:lnTo>
                    <a:lnTo>
                      <a:pt x="10120" y="4499"/>
                    </a:lnTo>
                    <a:lnTo>
                      <a:pt x="10120" y="4141"/>
                    </a:lnTo>
                    <a:close/>
                    <a:moveTo>
                      <a:pt x="10901" y="4141"/>
                    </a:moveTo>
                    <a:lnTo>
                      <a:pt x="10901" y="4499"/>
                    </a:lnTo>
                    <a:lnTo>
                      <a:pt x="10548" y="4499"/>
                    </a:lnTo>
                    <a:lnTo>
                      <a:pt x="10548" y="4141"/>
                    </a:lnTo>
                    <a:close/>
                    <a:moveTo>
                      <a:pt x="11328" y="4141"/>
                    </a:moveTo>
                    <a:lnTo>
                      <a:pt x="11328" y="4499"/>
                    </a:lnTo>
                    <a:lnTo>
                      <a:pt x="10975" y="4499"/>
                    </a:lnTo>
                    <a:lnTo>
                      <a:pt x="10975" y="4141"/>
                    </a:lnTo>
                    <a:close/>
                    <a:moveTo>
                      <a:pt x="11755" y="4141"/>
                    </a:moveTo>
                    <a:lnTo>
                      <a:pt x="11755" y="4499"/>
                    </a:lnTo>
                    <a:lnTo>
                      <a:pt x="11402" y="4499"/>
                    </a:lnTo>
                    <a:lnTo>
                      <a:pt x="11402" y="4141"/>
                    </a:lnTo>
                    <a:close/>
                    <a:moveTo>
                      <a:pt x="649" y="4568"/>
                    </a:moveTo>
                    <a:lnTo>
                      <a:pt x="649" y="4926"/>
                    </a:lnTo>
                    <a:lnTo>
                      <a:pt x="296" y="4926"/>
                    </a:lnTo>
                    <a:lnTo>
                      <a:pt x="296" y="4568"/>
                    </a:lnTo>
                    <a:close/>
                    <a:moveTo>
                      <a:pt x="1076" y="4568"/>
                    </a:moveTo>
                    <a:lnTo>
                      <a:pt x="1076" y="4926"/>
                    </a:lnTo>
                    <a:lnTo>
                      <a:pt x="723" y="4926"/>
                    </a:lnTo>
                    <a:lnTo>
                      <a:pt x="723" y="4568"/>
                    </a:lnTo>
                    <a:close/>
                    <a:moveTo>
                      <a:pt x="1504" y="4568"/>
                    </a:moveTo>
                    <a:lnTo>
                      <a:pt x="1504" y="4926"/>
                    </a:lnTo>
                    <a:lnTo>
                      <a:pt x="1151" y="4926"/>
                    </a:lnTo>
                    <a:lnTo>
                      <a:pt x="1151" y="4568"/>
                    </a:lnTo>
                    <a:close/>
                    <a:moveTo>
                      <a:pt x="1931" y="4568"/>
                    </a:moveTo>
                    <a:lnTo>
                      <a:pt x="1931" y="4926"/>
                    </a:lnTo>
                    <a:lnTo>
                      <a:pt x="1578" y="4926"/>
                    </a:lnTo>
                    <a:lnTo>
                      <a:pt x="1578" y="4568"/>
                    </a:lnTo>
                    <a:close/>
                    <a:moveTo>
                      <a:pt x="2358" y="4568"/>
                    </a:moveTo>
                    <a:lnTo>
                      <a:pt x="2358" y="4926"/>
                    </a:lnTo>
                    <a:lnTo>
                      <a:pt x="2005" y="4926"/>
                    </a:lnTo>
                    <a:lnTo>
                      <a:pt x="2005" y="4568"/>
                    </a:lnTo>
                    <a:close/>
                    <a:moveTo>
                      <a:pt x="2785" y="4568"/>
                    </a:moveTo>
                    <a:lnTo>
                      <a:pt x="2785" y="4926"/>
                    </a:lnTo>
                    <a:lnTo>
                      <a:pt x="2432" y="4926"/>
                    </a:lnTo>
                    <a:lnTo>
                      <a:pt x="2432" y="4568"/>
                    </a:lnTo>
                    <a:close/>
                    <a:moveTo>
                      <a:pt x="3212" y="4568"/>
                    </a:moveTo>
                    <a:lnTo>
                      <a:pt x="3212" y="4926"/>
                    </a:lnTo>
                    <a:lnTo>
                      <a:pt x="2859" y="4926"/>
                    </a:lnTo>
                    <a:lnTo>
                      <a:pt x="2859" y="4568"/>
                    </a:lnTo>
                    <a:close/>
                    <a:moveTo>
                      <a:pt x="3639" y="4568"/>
                    </a:moveTo>
                    <a:lnTo>
                      <a:pt x="3639" y="4926"/>
                    </a:lnTo>
                    <a:lnTo>
                      <a:pt x="3286" y="4926"/>
                    </a:lnTo>
                    <a:lnTo>
                      <a:pt x="3286" y="4568"/>
                    </a:lnTo>
                    <a:close/>
                    <a:moveTo>
                      <a:pt x="4066" y="4568"/>
                    </a:moveTo>
                    <a:lnTo>
                      <a:pt x="4066" y="4926"/>
                    </a:lnTo>
                    <a:lnTo>
                      <a:pt x="3713" y="4926"/>
                    </a:lnTo>
                    <a:lnTo>
                      <a:pt x="3713" y="4568"/>
                    </a:lnTo>
                    <a:close/>
                    <a:moveTo>
                      <a:pt x="4494" y="4568"/>
                    </a:moveTo>
                    <a:lnTo>
                      <a:pt x="4494" y="4926"/>
                    </a:lnTo>
                    <a:lnTo>
                      <a:pt x="4140" y="4926"/>
                    </a:lnTo>
                    <a:lnTo>
                      <a:pt x="4140" y="4568"/>
                    </a:lnTo>
                    <a:close/>
                    <a:moveTo>
                      <a:pt x="4921" y="4568"/>
                    </a:moveTo>
                    <a:lnTo>
                      <a:pt x="4921" y="4926"/>
                    </a:lnTo>
                    <a:lnTo>
                      <a:pt x="4568" y="4926"/>
                    </a:lnTo>
                    <a:lnTo>
                      <a:pt x="4568" y="4568"/>
                    </a:lnTo>
                    <a:close/>
                    <a:moveTo>
                      <a:pt x="5348" y="4568"/>
                    </a:moveTo>
                    <a:lnTo>
                      <a:pt x="5348" y="4926"/>
                    </a:lnTo>
                    <a:lnTo>
                      <a:pt x="4995" y="4926"/>
                    </a:lnTo>
                    <a:lnTo>
                      <a:pt x="4995" y="4568"/>
                    </a:lnTo>
                    <a:close/>
                    <a:moveTo>
                      <a:pt x="5775" y="4568"/>
                    </a:moveTo>
                    <a:lnTo>
                      <a:pt x="5775" y="4926"/>
                    </a:lnTo>
                    <a:lnTo>
                      <a:pt x="5422" y="4926"/>
                    </a:lnTo>
                    <a:lnTo>
                      <a:pt x="5422" y="4568"/>
                    </a:lnTo>
                    <a:close/>
                    <a:moveTo>
                      <a:pt x="6202" y="4568"/>
                    </a:moveTo>
                    <a:lnTo>
                      <a:pt x="6202" y="4926"/>
                    </a:lnTo>
                    <a:lnTo>
                      <a:pt x="5849" y="4926"/>
                    </a:lnTo>
                    <a:lnTo>
                      <a:pt x="5849" y="4568"/>
                    </a:lnTo>
                    <a:close/>
                    <a:moveTo>
                      <a:pt x="6629" y="4568"/>
                    </a:moveTo>
                    <a:lnTo>
                      <a:pt x="6629" y="4926"/>
                    </a:lnTo>
                    <a:lnTo>
                      <a:pt x="6276" y="4926"/>
                    </a:lnTo>
                    <a:lnTo>
                      <a:pt x="6276" y="4568"/>
                    </a:lnTo>
                    <a:close/>
                    <a:moveTo>
                      <a:pt x="7056" y="4568"/>
                    </a:moveTo>
                    <a:lnTo>
                      <a:pt x="7056" y="4926"/>
                    </a:lnTo>
                    <a:lnTo>
                      <a:pt x="6703" y="4926"/>
                    </a:lnTo>
                    <a:lnTo>
                      <a:pt x="6703" y="4568"/>
                    </a:lnTo>
                    <a:close/>
                    <a:moveTo>
                      <a:pt x="7484" y="4568"/>
                    </a:moveTo>
                    <a:lnTo>
                      <a:pt x="7484" y="4926"/>
                    </a:lnTo>
                    <a:lnTo>
                      <a:pt x="7130" y="4926"/>
                    </a:lnTo>
                    <a:lnTo>
                      <a:pt x="7130" y="4568"/>
                    </a:lnTo>
                    <a:close/>
                    <a:moveTo>
                      <a:pt x="7911" y="4568"/>
                    </a:moveTo>
                    <a:lnTo>
                      <a:pt x="7911" y="4926"/>
                    </a:lnTo>
                    <a:lnTo>
                      <a:pt x="7558" y="4926"/>
                    </a:lnTo>
                    <a:lnTo>
                      <a:pt x="7558" y="4568"/>
                    </a:lnTo>
                    <a:close/>
                    <a:moveTo>
                      <a:pt x="8338" y="4568"/>
                    </a:moveTo>
                    <a:lnTo>
                      <a:pt x="8338" y="4926"/>
                    </a:lnTo>
                    <a:lnTo>
                      <a:pt x="7985" y="4926"/>
                    </a:lnTo>
                    <a:lnTo>
                      <a:pt x="7985" y="4568"/>
                    </a:lnTo>
                    <a:close/>
                    <a:moveTo>
                      <a:pt x="8765" y="4568"/>
                    </a:moveTo>
                    <a:lnTo>
                      <a:pt x="8765" y="4926"/>
                    </a:lnTo>
                    <a:lnTo>
                      <a:pt x="8412" y="4926"/>
                    </a:lnTo>
                    <a:lnTo>
                      <a:pt x="8412" y="4568"/>
                    </a:lnTo>
                    <a:close/>
                    <a:moveTo>
                      <a:pt x="9192" y="4568"/>
                    </a:moveTo>
                    <a:lnTo>
                      <a:pt x="9192" y="4926"/>
                    </a:lnTo>
                    <a:lnTo>
                      <a:pt x="8839" y="4926"/>
                    </a:lnTo>
                    <a:lnTo>
                      <a:pt x="8839" y="4568"/>
                    </a:lnTo>
                    <a:close/>
                    <a:moveTo>
                      <a:pt x="9619" y="4568"/>
                    </a:moveTo>
                    <a:lnTo>
                      <a:pt x="9619" y="4926"/>
                    </a:lnTo>
                    <a:lnTo>
                      <a:pt x="9266" y="4926"/>
                    </a:lnTo>
                    <a:lnTo>
                      <a:pt x="9266" y="4568"/>
                    </a:lnTo>
                    <a:close/>
                    <a:moveTo>
                      <a:pt x="10046" y="4568"/>
                    </a:moveTo>
                    <a:lnTo>
                      <a:pt x="10046" y="4926"/>
                    </a:lnTo>
                    <a:lnTo>
                      <a:pt x="9693" y="4926"/>
                    </a:lnTo>
                    <a:lnTo>
                      <a:pt x="9693" y="4568"/>
                    </a:lnTo>
                    <a:close/>
                    <a:moveTo>
                      <a:pt x="10474" y="4568"/>
                    </a:moveTo>
                    <a:lnTo>
                      <a:pt x="10474" y="4926"/>
                    </a:lnTo>
                    <a:lnTo>
                      <a:pt x="10120" y="4926"/>
                    </a:lnTo>
                    <a:lnTo>
                      <a:pt x="10120" y="4568"/>
                    </a:lnTo>
                    <a:close/>
                    <a:moveTo>
                      <a:pt x="10901" y="4568"/>
                    </a:moveTo>
                    <a:lnTo>
                      <a:pt x="10901" y="4926"/>
                    </a:lnTo>
                    <a:lnTo>
                      <a:pt x="10548" y="4926"/>
                    </a:lnTo>
                    <a:lnTo>
                      <a:pt x="10548" y="4568"/>
                    </a:lnTo>
                    <a:close/>
                    <a:moveTo>
                      <a:pt x="11328" y="4568"/>
                    </a:moveTo>
                    <a:lnTo>
                      <a:pt x="11328" y="4926"/>
                    </a:lnTo>
                    <a:lnTo>
                      <a:pt x="10975" y="4926"/>
                    </a:lnTo>
                    <a:lnTo>
                      <a:pt x="10975" y="4568"/>
                    </a:lnTo>
                    <a:close/>
                    <a:moveTo>
                      <a:pt x="11755" y="4568"/>
                    </a:moveTo>
                    <a:lnTo>
                      <a:pt x="11755" y="4926"/>
                    </a:lnTo>
                    <a:lnTo>
                      <a:pt x="11402" y="4926"/>
                    </a:lnTo>
                    <a:lnTo>
                      <a:pt x="11402" y="4568"/>
                    </a:lnTo>
                    <a:close/>
                    <a:moveTo>
                      <a:pt x="649" y="4995"/>
                    </a:moveTo>
                    <a:lnTo>
                      <a:pt x="649" y="5354"/>
                    </a:lnTo>
                    <a:lnTo>
                      <a:pt x="296" y="5354"/>
                    </a:lnTo>
                    <a:lnTo>
                      <a:pt x="296" y="4995"/>
                    </a:lnTo>
                    <a:close/>
                    <a:moveTo>
                      <a:pt x="1076" y="4995"/>
                    </a:moveTo>
                    <a:lnTo>
                      <a:pt x="1076" y="5354"/>
                    </a:lnTo>
                    <a:lnTo>
                      <a:pt x="723" y="5354"/>
                    </a:lnTo>
                    <a:lnTo>
                      <a:pt x="723" y="4995"/>
                    </a:lnTo>
                    <a:close/>
                    <a:moveTo>
                      <a:pt x="1504" y="4995"/>
                    </a:moveTo>
                    <a:lnTo>
                      <a:pt x="1504" y="5354"/>
                    </a:lnTo>
                    <a:lnTo>
                      <a:pt x="1151" y="5354"/>
                    </a:lnTo>
                    <a:lnTo>
                      <a:pt x="1151" y="4995"/>
                    </a:lnTo>
                    <a:close/>
                    <a:moveTo>
                      <a:pt x="1931" y="4995"/>
                    </a:moveTo>
                    <a:lnTo>
                      <a:pt x="1931" y="5354"/>
                    </a:lnTo>
                    <a:lnTo>
                      <a:pt x="1578" y="5354"/>
                    </a:lnTo>
                    <a:lnTo>
                      <a:pt x="1578" y="4995"/>
                    </a:lnTo>
                    <a:close/>
                    <a:moveTo>
                      <a:pt x="2358" y="4995"/>
                    </a:moveTo>
                    <a:lnTo>
                      <a:pt x="2358" y="5354"/>
                    </a:lnTo>
                    <a:lnTo>
                      <a:pt x="2005" y="5354"/>
                    </a:lnTo>
                    <a:lnTo>
                      <a:pt x="2005" y="4995"/>
                    </a:lnTo>
                    <a:close/>
                    <a:moveTo>
                      <a:pt x="2785" y="4995"/>
                    </a:moveTo>
                    <a:lnTo>
                      <a:pt x="2785" y="5354"/>
                    </a:lnTo>
                    <a:lnTo>
                      <a:pt x="2432" y="5354"/>
                    </a:lnTo>
                    <a:lnTo>
                      <a:pt x="2432" y="4995"/>
                    </a:lnTo>
                    <a:close/>
                    <a:moveTo>
                      <a:pt x="3212" y="4995"/>
                    </a:moveTo>
                    <a:lnTo>
                      <a:pt x="3212" y="5354"/>
                    </a:lnTo>
                    <a:lnTo>
                      <a:pt x="2859" y="5354"/>
                    </a:lnTo>
                    <a:lnTo>
                      <a:pt x="2859" y="4995"/>
                    </a:lnTo>
                    <a:close/>
                    <a:moveTo>
                      <a:pt x="3639" y="4995"/>
                    </a:moveTo>
                    <a:lnTo>
                      <a:pt x="3639" y="5354"/>
                    </a:lnTo>
                    <a:lnTo>
                      <a:pt x="3286" y="5354"/>
                    </a:lnTo>
                    <a:lnTo>
                      <a:pt x="3286" y="4995"/>
                    </a:lnTo>
                    <a:close/>
                    <a:moveTo>
                      <a:pt x="4066" y="4995"/>
                    </a:moveTo>
                    <a:lnTo>
                      <a:pt x="4066" y="5354"/>
                    </a:lnTo>
                    <a:lnTo>
                      <a:pt x="3713" y="5354"/>
                    </a:lnTo>
                    <a:lnTo>
                      <a:pt x="3713" y="4995"/>
                    </a:lnTo>
                    <a:close/>
                    <a:moveTo>
                      <a:pt x="4494" y="4995"/>
                    </a:moveTo>
                    <a:lnTo>
                      <a:pt x="4494" y="5354"/>
                    </a:lnTo>
                    <a:lnTo>
                      <a:pt x="4140" y="5354"/>
                    </a:lnTo>
                    <a:lnTo>
                      <a:pt x="4140" y="4995"/>
                    </a:lnTo>
                    <a:close/>
                    <a:moveTo>
                      <a:pt x="4921" y="4995"/>
                    </a:moveTo>
                    <a:lnTo>
                      <a:pt x="4921" y="5354"/>
                    </a:lnTo>
                    <a:lnTo>
                      <a:pt x="4568" y="5354"/>
                    </a:lnTo>
                    <a:lnTo>
                      <a:pt x="4568" y="4995"/>
                    </a:lnTo>
                    <a:close/>
                    <a:moveTo>
                      <a:pt x="5348" y="4995"/>
                    </a:moveTo>
                    <a:lnTo>
                      <a:pt x="5348" y="5354"/>
                    </a:lnTo>
                    <a:lnTo>
                      <a:pt x="4995" y="5354"/>
                    </a:lnTo>
                    <a:lnTo>
                      <a:pt x="4995" y="4995"/>
                    </a:lnTo>
                    <a:close/>
                    <a:moveTo>
                      <a:pt x="5775" y="4995"/>
                    </a:moveTo>
                    <a:lnTo>
                      <a:pt x="5775" y="5354"/>
                    </a:lnTo>
                    <a:lnTo>
                      <a:pt x="5422" y="5354"/>
                    </a:lnTo>
                    <a:lnTo>
                      <a:pt x="5422" y="4995"/>
                    </a:lnTo>
                    <a:close/>
                    <a:moveTo>
                      <a:pt x="6202" y="4995"/>
                    </a:moveTo>
                    <a:lnTo>
                      <a:pt x="6202" y="5354"/>
                    </a:lnTo>
                    <a:lnTo>
                      <a:pt x="5849" y="5354"/>
                    </a:lnTo>
                    <a:lnTo>
                      <a:pt x="5849" y="4995"/>
                    </a:lnTo>
                    <a:close/>
                    <a:moveTo>
                      <a:pt x="6629" y="4995"/>
                    </a:moveTo>
                    <a:lnTo>
                      <a:pt x="6629" y="5354"/>
                    </a:lnTo>
                    <a:lnTo>
                      <a:pt x="6276" y="5354"/>
                    </a:lnTo>
                    <a:lnTo>
                      <a:pt x="6276" y="4995"/>
                    </a:lnTo>
                    <a:close/>
                    <a:moveTo>
                      <a:pt x="7056" y="4995"/>
                    </a:moveTo>
                    <a:lnTo>
                      <a:pt x="7056" y="5354"/>
                    </a:lnTo>
                    <a:lnTo>
                      <a:pt x="6703" y="5354"/>
                    </a:lnTo>
                    <a:lnTo>
                      <a:pt x="6703" y="4995"/>
                    </a:lnTo>
                    <a:close/>
                    <a:moveTo>
                      <a:pt x="7484" y="4995"/>
                    </a:moveTo>
                    <a:lnTo>
                      <a:pt x="7484" y="5354"/>
                    </a:lnTo>
                    <a:lnTo>
                      <a:pt x="7130" y="5354"/>
                    </a:lnTo>
                    <a:lnTo>
                      <a:pt x="7130" y="4995"/>
                    </a:lnTo>
                    <a:close/>
                    <a:moveTo>
                      <a:pt x="7911" y="4995"/>
                    </a:moveTo>
                    <a:lnTo>
                      <a:pt x="7911" y="5354"/>
                    </a:lnTo>
                    <a:lnTo>
                      <a:pt x="7558" y="5354"/>
                    </a:lnTo>
                    <a:lnTo>
                      <a:pt x="7558" y="4995"/>
                    </a:lnTo>
                    <a:close/>
                    <a:moveTo>
                      <a:pt x="8338" y="4995"/>
                    </a:moveTo>
                    <a:lnTo>
                      <a:pt x="8338" y="5354"/>
                    </a:lnTo>
                    <a:lnTo>
                      <a:pt x="7985" y="5354"/>
                    </a:lnTo>
                    <a:lnTo>
                      <a:pt x="7985" y="4995"/>
                    </a:lnTo>
                    <a:close/>
                    <a:moveTo>
                      <a:pt x="8765" y="4995"/>
                    </a:moveTo>
                    <a:lnTo>
                      <a:pt x="8765" y="5354"/>
                    </a:lnTo>
                    <a:lnTo>
                      <a:pt x="8412" y="5354"/>
                    </a:lnTo>
                    <a:lnTo>
                      <a:pt x="8412" y="4995"/>
                    </a:lnTo>
                    <a:close/>
                    <a:moveTo>
                      <a:pt x="9192" y="4995"/>
                    </a:moveTo>
                    <a:lnTo>
                      <a:pt x="9192" y="5354"/>
                    </a:lnTo>
                    <a:lnTo>
                      <a:pt x="8839" y="5354"/>
                    </a:lnTo>
                    <a:lnTo>
                      <a:pt x="8839" y="4995"/>
                    </a:lnTo>
                    <a:close/>
                    <a:moveTo>
                      <a:pt x="9619" y="4995"/>
                    </a:moveTo>
                    <a:lnTo>
                      <a:pt x="9619" y="5354"/>
                    </a:lnTo>
                    <a:lnTo>
                      <a:pt x="9266" y="5354"/>
                    </a:lnTo>
                    <a:lnTo>
                      <a:pt x="9266" y="4995"/>
                    </a:lnTo>
                    <a:close/>
                    <a:moveTo>
                      <a:pt x="10046" y="4995"/>
                    </a:moveTo>
                    <a:lnTo>
                      <a:pt x="10046" y="5354"/>
                    </a:lnTo>
                    <a:lnTo>
                      <a:pt x="9693" y="5354"/>
                    </a:lnTo>
                    <a:lnTo>
                      <a:pt x="9693" y="4995"/>
                    </a:lnTo>
                    <a:close/>
                    <a:moveTo>
                      <a:pt x="10474" y="4995"/>
                    </a:moveTo>
                    <a:lnTo>
                      <a:pt x="10474" y="5354"/>
                    </a:lnTo>
                    <a:lnTo>
                      <a:pt x="10120" y="5354"/>
                    </a:lnTo>
                    <a:lnTo>
                      <a:pt x="10120" y="4995"/>
                    </a:lnTo>
                    <a:close/>
                    <a:moveTo>
                      <a:pt x="10901" y="4995"/>
                    </a:moveTo>
                    <a:lnTo>
                      <a:pt x="10901" y="5354"/>
                    </a:lnTo>
                    <a:lnTo>
                      <a:pt x="10548" y="5354"/>
                    </a:lnTo>
                    <a:lnTo>
                      <a:pt x="10548" y="4995"/>
                    </a:lnTo>
                    <a:close/>
                    <a:moveTo>
                      <a:pt x="11328" y="4995"/>
                    </a:moveTo>
                    <a:lnTo>
                      <a:pt x="11328" y="5354"/>
                    </a:lnTo>
                    <a:lnTo>
                      <a:pt x="10975" y="5354"/>
                    </a:lnTo>
                    <a:lnTo>
                      <a:pt x="10975" y="4995"/>
                    </a:lnTo>
                    <a:close/>
                    <a:moveTo>
                      <a:pt x="11755" y="4995"/>
                    </a:moveTo>
                    <a:lnTo>
                      <a:pt x="11755" y="5354"/>
                    </a:lnTo>
                    <a:lnTo>
                      <a:pt x="11402" y="5354"/>
                    </a:lnTo>
                    <a:lnTo>
                      <a:pt x="11402" y="4995"/>
                    </a:lnTo>
                    <a:close/>
                    <a:moveTo>
                      <a:pt x="649" y="5422"/>
                    </a:moveTo>
                    <a:lnTo>
                      <a:pt x="649" y="5781"/>
                    </a:lnTo>
                    <a:lnTo>
                      <a:pt x="296" y="5781"/>
                    </a:lnTo>
                    <a:lnTo>
                      <a:pt x="296" y="5422"/>
                    </a:lnTo>
                    <a:close/>
                    <a:moveTo>
                      <a:pt x="1076" y="5422"/>
                    </a:moveTo>
                    <a:lnTo>
                      <a:pt x="1076" y="5781"/>
                    </a:lnTo>
                    <a:lnTo>
                      <a:pt x="723" y="5781"/>
                    </a:lnTo>
                    <a:lnTo>
                      <a:pt x="723" y="5422"/>
                    </a:lnTo>
                    <a:close/>
                    <a:moveTo>
                      <a:pt x="1504" y="5422"/>
                    </a:moveTo>
                    <a:lnTo>
                      <a:pt x="1504" y="5781"/>
                    </a:lnTo>
                    <a:lnTo>
                      <a:pt x="1151" y="5781"/>
                    </a:lnTo>
                    <a:lnTo>
                      <a:pt x="1151" y="5422"/>
                    </a:lnTo>
                    <a:close/>
                    <a:moveTo>
                      <a:pt x="1931" y="5422"/>
                    </a:moveTo>
                    <a:lnTo>
                      <a:pt x="1931" y="5781"/>
                    </a:lnTo>
                    <a:lnTo>
                      <a:pt x="1578" y="5781"/>
                    </a:lnTo>
                    <a:lnTo>
                      <a:pt x="1578" y="5422"/>
                    </a:lnTo>
                    <a:close/>
                    <a:moveTo>
                      <a:pt x="2358" y="5422"/>
                    </a:moveTo>
                    <a:lnTo>
                      <a:pt x="2358" y="5781"/>
                    </a:lnTo>
                    <a:lnTo>
                      <a:pt x="2005" y="5781"/>
                    </a:lnTo>
                    <a:lnTo>
                      <a:pt x="2005" y="5422"/>
                    </a:lnTo>
                    <a:close/>
                    <a:moveTo>
                      <a:pt x="2785" y="5422"/>
                    </a:moveTo>
                    <a:lnTo>
                      <a:pt x="2785" y="5781"/>
                    </a:lnTo>
                    <a:lnTo>
                      <a:pt x="2432" y="5781"/>
                    </a:lnTo>
                    <a:lnTo>
                      <a:pt x="2432" y="5422"/>
                    </a:lnTo>
                    <a:close/>
                    <a:moveTo>
                      <a:pt x="3212" y="5422"/>
                    </a:moveTo>
                    <a:lnTo>
                      <a:pt x="3212" y="5781"/>
                    </a:lnTo>
                    <a:lnTo>
                      <a:pt x="2859" y="5781"/>
                    </a:lnTo>
                    <a:lnTo>
                      <a:pt x="2859" y="5422"/>
                    </a:lnTo>
                    <a:close/>
                    <a:moveTo>
                      <a:pt x="3639" y="5422"/>
                    </a:moveTo>
                    <a:lnTo>
                      <a:pt x="3639" y="5781"/>
                    </a:lnTo>
                    <a:lnTo>
                      <a:pt x="3286" y="5781"/>
                    </a:lnTo>
                    <a:lnTo>
                      <a:pt x="3286" y="5422"/>
                    </a:lnTo>
                    <a:close/>
                    <a:moveTo>
                      <a:pt x="4066" y="5422"/>
                    </a:moveTo>
                    <a:lnTo>
                      <a:pt x="4066" y="5781"/>
                    </a:lnTo>
                    <a:lnTo>
                      <a:pt x="3713" y="5781"/>
                    </a:lnTo>
                    <a:lnTo>
                      <a:pt x="3713" y="5422"/>
                    </a:lnTo>
                    <a:close/>
                    <a:moveTo>
                      <a:pt x="4494" y="5422"/>
                    </a:moveTo>
                    <a:lnTo>
                      <a:pt x="4494" y="5781"/>
                    </a:lnTo>
                    <a:lnTo>
                      <a:pt x="4140" y="5781"/>
                    </a:lnTo>
                    <a:lnTo>
                      <a:pt x="4140" y="5422"/>
                    </a:lnTo>
                    <a:close/>
                    <a:moveTo>
                      <a:pt x="4921" y="5422"/>
                    </a:moveTo>
                    <a:lnTo>
                      <a:pt x="4921" y="5781"/>
                    </a:lnTo>
                    <a:lnTo>
                      <a:pt x="4568" y="5781"/>
                    </a:lnTo>
                    <a:lnTo>
                      <a:pt x="4568" y="5422"/>
                    </a:lnTo>
                    <a:close/>
                    <a:moveTo>
                      <a:pt x="5348" y="5422"/>
                    </a:moveTo>
                    <a:lnTo>
                      <a:pt x="5348" y="5781"/>
                    </a:lnTo>
                    <a:lnTo>
                      <a:pt x="4995" y="5781"/>
                    </a:lnTo>
                    <a:lnTo>
                      <a:pt x="4995" y="5422"/>
                    </a:lnTo>
                    <a:close/>
                    <a:moveTo>
                      <a:pt x="5775" y="5422"/>
                    </a:moveTo>
                    <a:lnTo>
                      <a:pt x="5775" y="5781"/>
                    </a:lnTo>
                    <a:lnTo>
                      <a:pt x="5422" y="5781"/>
                    </a:lnTo>
                    <a:lnTo>
                      <a:pt x="5422" y="5422"/>
                    </a:lnTo>
                    <a:close/>
                    <a:moveTo>
                      <a:pt x="6202" y="5422"/>
                    </a:moveTo>
                    <a:lnTo>
                      <a:pt x="6202" y="5781"/>
                    </a:lnTo>
                    <a:lnTo>
                      <a:pt x="5849" y="5781"/>
                    </a:lnTo>
                    <a:lnTo>
                      <a:pt x="5849" y="5422"/>
                    </a:lnTo>
                    <a:close/>
                    <a:moveTo>
                      <a:pt x="6629" y="5422"/>
                    </a:moveTo>
                    <a:lnTo>
                      <a:pt x="6629" y="5781"/>
                    </a:lnTo>
                    <a:lnTo>
                      <a:pt x="6276" y="5781"/>
                    </a:lnTo>
                    <a:lnTo>
                      <a:pt x="6276" y="5422"/>
                    </a:lnTo>
                    <a:close/>
                    <a:moveTo>
                      <a:pt x="7056" y="5422"/>
                    </a:moveTo>
                    <a:lnTo>
                      <a:pt x="7056" y="5781"/>
                    </a:lnTo>
                    <a:lnTo>
                      <a:pt x="6703" y="5781"/>
                    </a:lnTo>
                    <a:lnTo>
                      <a:pt x="6703" y="5422"/>
                    </a:lnTo>
                    <a:close/>
                    <a:moveTo>
                      <a:pt x="7484" y="5422"/>
                    </a:moveTo>
                    <a:lnTo>
                      <a:pt x="7484" y="5781"/>
                    </a:lnTo>
                    <a:lnTo>
                      <a:pt x="7130" y="5781"/>
                    </a:lnTo>
                    <a:lnTo>
                      <a:pt x="7130" y="5422"/>
                    </a:lnTo>
                    <a:close/>
                    <a:moveTo>
                      <a:pt x="7911" y="5422"/>
                    </a:moveTo>
                    <a:lnTo>
                      <a:pt x="7911" y="5781"/>
                    </a:lnTo>
                    <a:lnTo>
                      <a:pt x="7558" y="5781"/>
                    </a:lnTo>
                    <a:lnTo>
                      <a:pt x="7558" y="5422"/>
                    </a:lnTo>
                    <a:close/>
                    <a:moveTo>
                      <a:pt x="8338" y="5422"/>
                    </a:moveTo>
                    <a:lnTo>
                      <a:pt x="8338" y="5781"/>
                    </a:lnTo>
                    <a:lnTo>
                      <a:pt x="7985" y="5781"/>
                    </a:lnTo>
                    <a:lnTo>
                      <a:pt x="7985" y="5422"/>
                    </a:lnTo>
                    <a:close/>
                    <a:moveTo>
                      <a:pt x="8765" y="5422"/>
                    </a:moveTo>
                    <a:lnTo>
                      <a:pt x="8765" y="5781"/>
                    </a:lnTo>
                    <a:lnTo>
                      <a:pt x="8412" y="5781"/>
                    </a:lnTo>
                    <a:lnTo>
                      <a:pt x="8412" y="5422"/>
                    </a:lnTo>
                    <a:close/>
                    <a:moveTo>
                      <a:pt x="9192" y="5422"/>
                    </a:moveTo>
                    <a:lnTo>
                      <a:pt x="9192" y="5781"/>
                    </a:lnTo>
                    <a:lnTo>
                      <a:pt x="8839" y="5781"/>
                    </a:lnTo>
                    <a:lnTo>
                      <a:pt x="8839" y="5422"/>
                    </a:lnTo>
                    <a:close/>
                    <a:moveTo>
                      <a:pt x="9619" y="5422"/>
                    </a:moveTo>
                    <a:lnTo>
                      <a:pt x="9619" y="5781"/>
                    </a:lnTo>
                    <a:lnTo>
                      <a:pt x="9266" y="5781"/>
                    </a:lnTo>
                    <a:lnTo>
                      <a:pt x="9266" y="5422"/>
                    </a:lnTo>
                    <a:close/>
                    <a:moveTo>
                      <a:pt x="10046" y="5422"/>
                    </a:moveTo>
                    <a:lnTo>
                      <a:pt x="10046" y="5781"/>
                    </a:lnTo>
                    <a:lnTo>
                      <a:pt x="9693" y="5781"/>
                    </a:lnTo>
                    <a:lnTo>
                      <a:pt x="9693" y="5422"/>
                    </a:lnTo>
                    <a:close/>
                    <a:moveTo>
                      <a:pt x="10474" y="5422"/>
                    </a:moveTo>
                    <a:lnTo>
                      <a:pt x="10474" y="5781"/>
                    </a:lnTo>
                    <a:lnTo>
                      <a:pt x="10120" y="5781"/>
                    </a:lnTo>
                    <a:lnTo>
                      <a:pt x="10120" y="5422"/>
                    </a:lnTo>
                    <a:close/>
                    <a:moveTo>
                      <a:pt x="10901" y="5422"/>
                    </a:moveTo>
                    <a:lnTo>
                      <a:pt x="10901" y="5781"/>
                    </a:lnTo>
                    <a:lnTo>
                      <a:pt x="10548" y="5781"/>
                    </a:lnTo>
                    <a:lnTo>
                      <a:pt x="10548" y="5422"/>
                    </a:lnTo>
                    <a:close/>
                    <a:moveTo>
                      <a:pt x="11328" y="5422"/>
                    </a:moveTo>
                    <a:lnTo>
                      <a:pt x="11328" y="5781"/>
                    </a:lnTo>
                    <a:lnTo>
                      <a:pt x="10975" y="5781"/>
                    </a:lnTo>
                    <a:lnTo>
                      <a:pt x="10975" y="5422"/>
                    </a:lnTo>
                    <a:close/>
                    <a:moveTo>
                      <a:pt x="11755" y="5422"/>
                    </a:moveTo>
                    <a:lnTo>
                      <a:pt x="11755" y="5781"/>
                    </a:lnTo>
                    <a:lnTo>
                      <a:pt x="11402" y="5781"/>
                    </a:lnTo>
                    <a:lnTo>
                      <a:pt x="11402" y="5422"/>
                    </a:lnTo>
                    <a:close/>
                    <a:moveTo>
                      <a:pt x="649" y="5849"/>
                    </a:moveTo>
                    <a:lnTo>
                      <a:pt x="649" y="6208"/>
                    </a:lnTo>
                    <a:lnTo>
                      <a:pt x="296" y="6208"/>
                    </a:lnTo>
                    <a:lnTo>
                      <a:pt x="296" y="5849"/>
                    </a:lnTo>
                    <a:close/>
                    <a:moveTo>
                      <a:pt x="1076" y="5849"/>
                    </a:moveTo>
                    <a:lnTo>
                      <a:pt x="1076" y="6208"/>
                    </a:lnTo>
                    <a:lnTo>
                      <a:pt x="723" y="6208"/>
                    </a:lnTo>
                    <a:lnTo>
                      <a:pt x="723" y="5849"/>
                    </a:lnTo>
                    <a:close/>
                    <a:moveTo>
                      <a:pt x="1504" y="5849"/>
                    </a:moveTo>
                    <a:lnTo>
                      <a:pt x="1504" y="6208"/>
                    </a:lnTo>
                    <a:lnTo>
                      <a:pt x="1151" y="6208"/>
                    </a:lnTo>
                    <a:lnTo>
                      <a:pt x="1151" y="5849"/>
                    </a:lnTo>
                    <a:close/>
                    <a:moveTo>
                      <a:pt x="1931" y="5849"/>
                    </a:moveTo>
                    <a:lnTo>
                      <a:pt x="1931" y="6208"/>
                    </a:lnTo>
                    <a:lnTo>
                      <a:pt x="1578" y="6208"/>
                    </a:lnTo>
                    <a:lnTo>
                      <a:pt x="1578" y="5849"/>
                    </a:lnTo>
                    <a:close/>
                    <a:moveTo>
                      <a:pt x="2358" y="5849"/>
                    </a:moveTo>
                    <a:lnTo>
                      <a:pt x="2358" y="6208"/>
                    </a:lnTo>
                    <a:lnTo>
                      <a:pt x="2005" y="6208"/>
                    </a:lnTo>
                    <a:lnTo>
                      <a:pt x="2005" y="5849"/>
                    </a:lnTo>
                    <a:close/>
                    <a:moveTo>
                      <a:pt x="2785" y="5849"/>
                    </a:moveTo>
                    <a:lnTo>
                      <a:pt x="2785" y="6208"/>
                    </a:lnTo>
                    <a:lnTo>
                      <a:pt x="2432" y="6208"/>
                    </a:lnTo>
                    <a:lnTo>
                      <a:pt x="2432" y="5849"/>
                    </a:lnTo>
                    <a:close/>
                    <a:moveTo>
                      <a:pt x="3212" y="5849"/>
                    </a:moveTo>
                    <a:lnTo>
                      <a:pt x="3212" y="6208"/>
                    </a:lnTo>
                    <a:lnTo>
                      <a:pt x="2859" y="6208"/>
                    </a:lnTo>
                    <a:lnTo>
                      <a:pt x="2859" y="5849"/>
                    </a:lnTo>
                    <a:close/>
                    <a:moveTo>
                      <a:pt x="3639" y="5849"/>
                    </a:moveTo>
                    <a:lnTo>
                      <a:pt x="3639" y="6208"/>
                    </a:lnTo>
                    <a:lnTo>
                      <a:pt x="3286" y="6208"/>
                    </a:lnTo>
                    <a:lnTo>
                      <a:pt x="3286" y="5849"/>
                    </a:lnTo>
                    <a:close/>
                    <a:moveTo>
                      <a:pt x="4066" y="5849"/>
                    </a:moveTo>
                    <a:lnTo>
                      <a:pt x="4066" y="6208"/>
                    </a:lnTo>
                    <a:lnTo>
                      <a:pt x="3713" y="6208"/>
                    </a:lnTo>
                    <a:lnTo>
                      <a:pt x="3713" y="5849"/>
                    </a:lnTo>
                    <a:close/>
                    <a:moveTo>
                      <a:pt x="4494" y="5849"/>
                    </a:moveTo>
                    <a:lnTo>
                      <a:pt x="4494" y="6208"/>
                    </a:lnTo>
                    <a:lnTo>
                      <a:pt x="4140" y="6208"/>
                    </a:lnTo>
                    <a:lnTo>
                      <a:pt x="4140" y="5849"/>
                    </a:lnTo>
                    <a:close/>
                    <a:moveTo>
                      <a:pt x="4921" y="5849"/>
                    </a:moveTo>
                    <a:lnTo>
                      <a:pt x="4921" y="6208"/>
                    </a:lnTo>
                    <a:lnTo>
                      <a:pt x="4568" y="6208"/>
                    </a:lnTo>
                    <a:lnTo>
                      <a:pt x="4568" y="5849"/>
                    </a:lnTo>
                    <a:close/>
                    <a:moveTo>
                      <a:pt x="5348" y="5849"/>
                    </a:moveTo>
                    <a:lnTo>
                      <a:pt x="5348" y="6208"/>
                    </a:lnTo>
                    <a:lnTo>
                      <a:pt x="4995" y="6208"/>
                    </a:lnTo>
                    <a:lnTo>
                      <a:pt x="4995" y="5849"/>
                    </a:lnTo>
                    <a:close/>
                    <a:moveTo>
                      <a:pt x="5775" y="5849"/>
                    </a:moveTo>
                    <a:lnTo>
                      <a:pt x="5775" y="6208"/>
                    </a:lnTo>
                    <a:lnTo>
                      <a:pt x="5422" y="6208"/>
                    </a:lnTo>
                    <a:lnTo>
                      <a:pt x="5422" y="5849"/>
                    </a:lnTo>
                    <a:close/>
                    <a:moveTo>
                      <a:pt x="6202" y="5849"/>
                    </a:moveTo>
                    <a:lnTo>
                      <a:pt x="6202" y="6208"/>
                    </a:lnTo>
                    <a:lnTo>
                      <a:pt x="5849" y="6208"/>
                    </a:lnTo>
                    <a:lnTo>
                      <a:pt x="5849" y="5849"/>
                    </a:lnTo>
                    <a:close/>
                    <a:moveTo>
                      <a:pt x="6629" y="5849"/>
                    </a:moveTo>
                    <a:lnTo>
                      <a:pt x="6629" y="6208"/>
                    </a:lnTo>
                    <a:lnTo>
                      <a:pt x="6276" y="6208"/>
                    </a:lnTo>
                    <a:lnTo>
                      <a:pt x="6276" y="5849"/>
                    </a:lnTo>
                    <a:close/>
                    <a:moveTo>
                      <a:pt x="7056" y="5849"/>
                    </a:moveTo>
                    <a:lnTo>
                      <a:pt x="7056" y="6208"/>
                    </a:lnTo>
                    <a:lnTo>
                      <a:pt x="6703" y="6208"/>
                    </a:lnTo>
                    <a:lnTo>
                      <a:pt x="6703" y="5849"/>
                    </a:lnTo>
                    <a:close/>
                    <a:moveTo>
                      <a:pt x="7484" y="5849"/>
                    </a:moveTo>
                    <a:lnTo>
                      <a:pt x="7484" y="6208"/>
                    </a:lnTo>
                    <a:lnTo>
                      <a:pt x="7130" y="6208"/>
                    </a:lnTo>
                    <a:lnTo>
                      <a:pt x="7130" y="5849"/>
                    </a:lnTo>
                    <a:close/>
                    <a:moveTo>
                      <a:pt x="7911" y="5849"/>
                    </a:moveTo>
                    <a:lnTo>
                      <a:pt x="7911" y="6208"/>
                    </a:lnTo>
                    <a:lnTo>
                      <a:pt x="7558" y="6208"/>
                    </a:lnTo>
                    <a:lnTo>
                      <a:pt x="7558" y="5849"/>
                    </a:lnTo>
                    <a:close/>
                    <a:moveTo>
                      <a:pt x="8338" y="5849"/>
                    </a:moveTo>
                    <a:lnTo>
                      <a:pt x="8338" y="6208"/>
                    </a:lnTo>
                    <a:lnTo>
                      <a:pt x="7985" y="6208"/>
                    </a:lnTo>
                    <a:lnTo>
                      <a:pt x="7985" y="5849"/>
                    </a:lnTo>
                    <a:close/>
                    <a:moveTo>
                      <a:pt x="8765" y="5849"/>
                    </a:moveTo>
                    <a:lnTo>
                      <a:pt x="8765" y="6208"/>
                    </a:lnTo>
                    <a:lnTo>
                      <a:pt x="8412" y="6208"/>
                    </a:lnTo>
                    <a:lnTo>
                      <a:pt x="8412" y="5849"/>
                    </a:lnTo>
                    <a:close/>
                    <a:moveTo>
                      <a:pt x="9192" y="5849"/>
                    </a:moveTo>
                    <a:lnTo>
                      <a:pt x="9192" y="6208"/>
                    </a:lnTo>
                    <a:lnTo>
                      <a:pt x="8839" y="6208"/>
                    </a:lnTo>
                    <a:lnTo>
                      <a:pt x="8839" y="5849"/>
                    </a:lnTo>
                    <a:close/>
                    <a:moveTo>
                      <a:pt x="9619" y="5849"/>
                    </a:moveTo>
                    <a:lnTo>
                      <a:pt x="9619" y="6208"/>
                    </a:lnTo>
                    <a:lnTo>
                      <a:pt x="9266" y="6208"/>
                    </a:lnTo>
                    <a:lnTo>
                      <a:pt x="9266" y="5849"/>
                    </a:lnTo>
                    <a:close/>
                    <a:moveTo>
                      <a:pt x="10046" y="5849"/>
                    </a:moveTo>
                    <a:lnTo>
                      <a:pt x="10046" y="6208"/>
                    </a:lnTo>
                    <a:lnTo>
                      <a:pt x="9693" y="6208"/>
                    </a:lnTo>
                    <a:lnTo>
                      <a:pt x="9693" y="5849"/>
                    </a:lnTo>
                    <a:close/>
                    <a:moveTo>
                      <a:pt x="10474" y="5849"/>
                    </a:moveTo>
                    <a:lnTo>
                      <a:pt x="10474" y="6208"/>
                    </a:lnTo>
                    <a:lnTo>
                      <a:pt x="10120" y="6208"/>
                    </a:lnTo>
                    <a:lnTo>
                      <a:pt x="10120" y="5849"/>
                    </a:lnTo>
                    <a:close/>
                    <a:moveTo>
                      <a:pt x="10901" y="5849"/>
                    </a:moveTo>
                    <a:lnTo>
                      <a:pt x="10901" y="6208"/>
                    </a:lnTo>
                    <a:lnTo>
                      <a:pt x="10548" y="6208"/>
                    </a:lnTo>
                    <a:lnTo>
                      <a:pt x="10548" y="5849"/>
                    </a:lnTo>
                    <a:close/>
                    <a:moveTo>
                      <a:pt x="11328" y="5849"/>
                    </a:moveTo>
                    <a:lnTo>
                      <a:pt x="11328" y="6208"/>
                    </a:lnTo>
                    <a:lnTo>
                      <a:pt x="10975" y="6208"/>
                    </a:lnTo>
                    <a:lnTo>
                      <a:pt x="10975" y="5849"/>
                    </a:lnTo>
                    <a:close/>
                    <a:moveTo>
                      <a:pt x="11755" y="5849"/>
                    </a:moveTo>
                    <a:lnTo>
                      <a:pt x="11755" y="6208"/>
                    </a:lnTo>
                    <a:lnTo>
                      <a:pt x="11402" y="6208"/>
                    </a:lnTo>
                    <a:lnTo>
                      <a:pt x="11402" y="5849"/>
                    </a:lnTo>
                    <a:close/>
                    <a:moveTo>
                      <a:pt x="649" y="6276"/>
                    </a:moveTo>
                    <a:lnTo>
                      <a:pt x="649" y="6635"/>
                    </a:lnTo>
                    <a:lnTo>
                      <a:pt x="296" y="6635"/>
                    </a:lnTo>
                    <a:lnTo>
                      <a:pt x="296" y="6276"/>
                    </a:lnTo>
                    <a:close/>
                    <a:moveTo>
                      <a:pt x="1076" y="6276"/>
                    </a:moveTo>
                    <a:lnTo>
                      <a:pt x="1076" y="6635"/>
                    </a:lnTo>
                    <a:lnTo>
                      <a:pt x="723" y="6635"/>
                    </a:lnTo>
                    <a:lnTo>
                      <a:pt x="723" y="6276"/>
                    </a:lnTo>
                    <a:close/>
                    <a:moveTo>
                      <a:pt x="1504" y="6276"/>
                    </a:moveTo>
                    <a:lnTo>
                      <a:pt x="1504" y="6635"/>
                    </a:lnTo>
                    <a:lnTo>
                      <a:pt x="1151" y="6635"/>
                    </a:lnTo>
                    <a:lnTo>
                      <a:pt x="1151" y="6276"/>
                    </a:lnTo>
                    <a:close/>
                    <a:moveTo>
                      <a:pt x="1931" y="6276"/>
                    </a:moveTo>
                    <a:lnTo>
                      <a:pt x="1931" y="6635"/>
                    </a:lnTo>
                    <a:lnTo>
                      <a:pt x="1578" y="6635"/>
                    </a:lnTo>
                    <a:lnTo>
                      <a:pt x="1578" y="6276"/>
                    </a:lnTo>
                    <a:close/>
                    <a:moveTo>
                      <a:pt x="2358" y="6276"/>
                    </a:moveTo>
                    <a:lnTo>
                      <a:pt x="2358" y="6635"/>
                    </a:lnTo>
                    <a:lnTo>
                      <a:pt x="2005" y="6635"/>
                    </a:lnTo>
                    <a:lnTo>
                      <a:pt x="2005" y="6276"/>
                    </a:lnTo>
                    <a:close/>
                    <a:moveTo>
                      <a:pt x="2785" y="6276"/>
                    </a:moveTo>
                    <a:lnTo>
                      <a:pt x="2785" y="6635"/>
                    </a:lnTo>
                    <a:lnTo>
                      <a:pt x="2432" y="6635"/>
                    </a:lnTo>
                    <a:lnTo>
                      <a:pt x="2432" y="6276"/>
                    </a:lnTo>
                    <a:close/>
                    <a:moveTo>
                      <a:pt x="3212" y="6276"/>
                    </a:moveTo>
                    <a:lnTo>
                      <a:pt x="3212" y="6635"/>
                    </a:lnTo>
                    <a:lnTo>
                      <a:pt x="2859" y="6635"/>
                    </a:lnTo>
                    <a:lnTo>
                      <a:pt x="2859" y="6276"/>
                    </a:lnTo>
                    <a:close/>
                    <a:moveTo>
                      <a:pt x="3639" y="6276"/>
                    </a:moveTo>
                    <a:lnTo>
                      <a:pt x="3639" y="6635"/>
                    </a:lnTo>
                    <a:lnTo>
                      <a:pt x="3286" y="6635"/>
                    </a:lnTo>
                    <a:lnTo>
                      <a:pt x="3286" y="6276"/>
                    </a:lnTo>
                    <a:close/>
                    <a:moveTo>
                      <a:pt x="4066" y="6276"/>
                    </a:moveTo>
                    <a:lnTo>
                      <a:pt x="4066" y="6635"/>
                    </a:lnTo>
                    <a:lnTo>
                      <a:pt x="3713" y="6635"/>
                    </a:lnTo>
                    <a:lnTo>
                      <a:pt x="3713" y="6276"/>
                    </a:lnTo>
                    <a:close/>
                    <a:moveTo>
                      <a:pt x="4494" y="6276"/>
                    </a:moveTo>
                    <a:lnTo>
                      <a:pt x="4494" y="6635"/>
                    </a:lnTo>
                    <a:lnTo>
                      <a:pt x="4140" y="6635"/>
                    </a:lnTo>
                    <a:lnTo>
                      <a:pt x="4140" y="6276"/>
                    </a:lnTo>
                    <a:close/>
                    <a:moveTo>
                      <a:pt x="4921" y="6276"/>
                    </a:moveTo>
                    <a:lnTo>
                      <a:pt x="4921" y="6635"/>
                    </a:lnTo>
                    <a:lnTo>
                      <a:pt x="4568" y="6635"/>
                    </a:lnTo>
                    <a:lnTo>
                      <a:pt x="4568" y="6276"/>
                    </a:lnTo>
                    <a:close/>
                    <a:moveTo>
                      <a:pt x="5348" y="6276"/>
                    </a:moveTo>
                    <a:lnTo>
                      <a:pt x="5348" y="6635"/>
                    </a:lnTo>
                    <a:lnTo>
                      <a:pt x="4995" y="6635"/>
                    </a:lnTo>
                    <a:lnTo>
                      <a:pt x="4995" y="6276"/>
                    </a:lnTo>
                    <a:close/>
                    <a:moveTo>
                      <a:pt x="5775" y="6276"/>
                    </a:moveTo>
                    <a:lnTo>
                      <a:pt x="5775" y="6635"/>
                    </a:lnTo>
                    <a:lnTo>
                      <a:pt x="5422" y="6635"/>
                    </a:lnTo>
                    <a:lnTo>
                      <a:pt x="5422" y="6276"/>
                    </a:lnTo>
                    <a:close/>
                    <a:moveTo>
                      <a:pt x="6202" y="6276"/>
                    </a:moveTo>
                    <a:lnTo>
                      <a:pt x="6202" y="6635"/>
                    </a:lnTo>
                    <a:lnTo>
                      <a:pt x="5849" y="6635"/>
                    </a:lnTo>
                    <a:lnTo>
                      <a:pt x="5849" y="6276"/>
                    </a:lnTo>
                    <a:close/>
                    <a:moveTo>
                      <a:pt x="6629" y="6276"/>
                    </a:moveTo>
                    <a:lnTo>
                      <a:pt x="6629" y="6635"/>
                    </a:lnTo>
                    <a:lnTo>
                      <a:pt x="6276" y="6635"/>
                    </a:lnTo>
                    <a:lnTo>
                      <a:pt x="6276" y="6276"/>
                    </a:lnTo>
                    <a:close/>
                    <a:moveTo>
                      <a:pt x="7056" y="6276"/>
                    </a:moveTo>
                    <a:lnTo>
                      <a:pt x="7056" y="6635"/>
                    </a:lnTo>
                    <a:lnTo>
                      <a:pt x="6703" y="6635"/>
                    </a:lnTo>
                    <a:lnTo>
                      <a:pt x="6703" y="6276"/>
                    </a:lnTo>
                    <a:close/>
                    <a:moveTo>
                      <a:pt x="7484" y="6276"/>
                    </a:moveTo>
                    <a:lnTo>
                      <a:pt x="7484" y="6635"/>
                    </a:lnTo>
                    <a:lnTo>
                      <a:pt x="7130" y="6635"/>
                    </a:lnTo>
                    <a:lnTo>
                      <a:pt x="7130" y="6276"/>
                    </a:lnTo>
                    <a:close/>
                    <a:moveTo>
                      <a:pt x="7911" y="6276"/>
                    </a:moveTo>
                    <a:lnTo>
                      <a:pt x="7911" y="6635"/>
                    </a:lnTo>
                    <a:lnTo>
                      <a:pt x="7558" y="6635"/>
                    </a:lnTo>
                    <a:lnTo>
                      <a:pt x="7558" y="6276"/>
                    </a:lnTo>
                    <a:close/>
                    <a:moveTo>
                      <a:pt x="8338" y="6276"/>
                    </a:moveTo>
                    <a:lnTo>
                      <a:pt x="8338" y="6635"/>
                    </a:lnTo>
                    <a:lnTo>
                      <a:pt x="7985" y="6635"/>
                    </a:lnTo>
                    <a:lnTo>
                      <a:pt x="7985" y="6276"/>
                    </a:lnTo>
                    <a:close/>
                    <a:moveTo>
                      <a:pt x="8765" y="6276"/>
                    </a:moveTo>
                    <a:lnTo>
                      <a:pt x="8765" y="6635"/>
                    </a:lnTo>
                    <a:lnTo>
                      <a:pt x="8412" y="6635"/>
                    </a:lnTo>
                    <a:lnTo>
                      <a:pt x="8412" y="6276"/>
                    </a:lnTo>
                    <a:close/>
                    <a:moveTo>
                      <a:pt x="9192" y="6276"/>
                    </a:moveTo>
                    <a:lnTo>
                      <a:pt x="9192" y="6635"/>
                    </a:lnTo>
                    <a:lnTo>
                      <a:pt x="8839" y="6635"/>
                    </a:lnTo>
                    <a:lnTo>
                      <a:pt x="8839" y="6276"/>
                    </a:lnTo>
                    <a:close/>
                    <a:moveTo>
                      <a:pt x="9619" y="6276"/>
                    </a:moveTo>
                    <a:lnTo>
                      <a:pt x="9619" y="6635"/>
                    </a:lnTo>
                    <a:lnTo>
                      <a:pt x="9266" y="6635"/>
                    </a:lnTo>
                    <a:lnTo>
                      <a:pt x="9266" y="6276"/>
                    </a:lnTo>
                    <a:close/>
                    <a:moveTo>
                      <a:pt x="10046" y="6276"/>
                    </a:moveTo>
                    <a:lnTo>
                      <a:pt x="10046" y="6635"/>
                    </a:lnTo>
                    <a:lnTo>
                      <a:pt x="9693" y="6635"/>
                    </a:lnTo>
                    <a:lnTo>
                      <a:pt x="9693" y="6276"/>
                    </a:lnTo>
                    <a:close/>
                    <a:moveTo>
                      <a:pt x="10474" y="6276"/>
                    </a:moveTo>
                    <a:lnTo>
                      <a:pt x="10474" y="6635"/>
                    </a:lnTo>
                    <a:lnTo>
                      <a:pt x="10120" y="6635"/>
                    </a:lnTo>
                    <a:lnTo>
                      <a:pt x="10120" y="6276"/>
                    </a:lnTo>
                    <a:close/>
                    <a:moveTo>
                      <a:pt x="10901" y="6276"/>
                    </a:moveTo>
                    <a:lnTo>
                      <a:pt x="10901" y="6635"/>
                    </a:lnTo>
                    <a:lnTo>
                      <a:pt x="10548" y="6635"/>
                    </a:lnTo>
                    <a:lnTo>
                      <a:pt x="10548" y="6276"/>
                    </a:lnTo>
                    <a:close/>
                    <a:moveTo>
                      <a:pt x="11328" y="6276"/>
                    </a:moveTo>
                    <a:lnTo>
                      <a:pt x="11328" y="6635"/>
                    </a:lnTo>
                    <a:lnTo>
                      <a:pt x="10975" y="6635"/>
                    </a:lnTo>
                    <a:lnTo>
                      <a:pt x="10975" y="6276"/>
                    </a:lnTo>
                    <a:close/>
                    <a:moveTo>
                      <a:pt x="11755" y="6276"/>
                    </a:moveTo>
                    <a:lnTo>
                      <a:pt x="11755" y="6635"/>
                    </a:lnTo>
                    <a:lnTo>
                      <a:pt x="11402" y="6635"/>
                    </a:lnTo>
                    <a:lnTo>
                      <a:pt x="11402" y="6276"/>
                    </a:lnTo>
                    <a:close/>
                    <a:moveTo>
                      <a:pt x="649" y="6703"/>
                    </a:moveTo>
                    <a:lnTo>
                      <a:pt x="649" y="7062"/>
                    </a:lnTo>
                    <a:lnTo>
                      <a:pt x="296" y="7062"/>
                    </a:lnTo>
                    <a:lnTo>
                      <a:pt x="296" y="6703"/>
                    </a:lnTo>
                    <a:close/>
                    <a:moveTo>
                      <a:pt x="1076" y="6703"/>
                    </a:moveTo>
                    <a:lnTo>
                      <a:pt x="1076" y="7062"/>
                    </a:lnTo>
                    <a:lnTo>
                      <a:pt x="723" y="7062"/>
                    </a:lnTo>
                    <a:lnTo>
                      <a:pt x="723" y="6703"/>
                    </a:lnTo>
                    <a:close/>
                    <a:moveTo>
                      <a:pt x="1504" y="6703"/>
                    </a:moveTo>
                    <a:lnTo>
                      <a:pt x="1504" y="7062"/>
                    </a:lnTo>
                    <a:lnTo>
                      <a:pt x="1151" y="7062"/>
                    </a:lnTo>
                    <a:lnTo>
                      <a:pt x="1151" y="6703"/>
                    </a:lnTo>
                    <a:close/>
                    <a:moveTo>
                      <a:pt x="1931" y="6703"/>
                    </a:moveTo>
                    <a:lnTo>
                      <a:pt x="1931" y="7062"/>
                    </a:lnTo>
                    <a:lnTo>
                      <a:pt x="1578" y="7062"/>
                    </a:lnTo>
                    <a:lnTo>
                      <a:pt x="1578" y="6703"/>
                    </a:lnTo>
                    <a:close/>
                    <a:moveTo>
                      <a:pt x="2358" y="6703"/>
                    </a:moveTo>
                    <a:lnTo>
                      <a:pt x="2358" y="7062"/>
                    </a:lnTo>
                    <a:lnTo>
                      <a:pt x="2005" y="7062"/>
                    </a:lnTo>
                    <a:lnTo>
                      <a:pt x="2005" y="6703"/>
                    </a:lnTo>
                    <a:close/>
                    <a:moveTo>
                      <a:pt x="2785" y="6703"/>
                    </a:moveTo>
                    <a:lnTo>
                      <a:pt x="2785" y="7062"/>
                    </a:lnTo>
                    <a:lnTo>
                      <a:pt x="2432" y="7062"/>
                    </a:lnTo>
                    <a:lnTo>
                      <a:pt x="2432" y="6703"/>
                    </a:lnTo>
                    <a:close/>
                    <a:moveTo>
                      <a:pt x="3212" y="6703"/>
                    </a:moveTo>
                    <a:lnTo>
                      <a:pt x="3212" y="7062"/>
                    </a:lnTo>
                    <a:lnTo>
                      <a:pt x="2859" y="7062"/>
                    </a:lnTo>
                    <a:lnTo>
                      <a:pt x="2859" y="6703"/>
                    </a:lnTo>
                    <a:close/>
                    <a:moveTo>
                      <a:pt x="3639" y="6703"/>
                    </a:moveTo>
                    <a:lnTo>
                      <a:pt x="3639" y="7062"/>
                    </a:lnTo>
                    <a:lnTo>
                      <a:pt x="3286" y="7062"/>
                    </a:lnTo>
                    <a:lnTo>
                      <a:pt x="3286" y="6703"/>
                    </a:lnTo>
                    <a:close/>
                    <a:moveTo>
                      <a:pt x="4066" y="6703"/>
                    </a:moveTo>
                    <a:lnTo>
                      <a:pt x="4066" y="7062"/>
                    </a:lnTo>
                    <a:lnTo>
                      <a:pt x="3713" y="7062"/>
                    </a:lnTo>
                    <a:lnTo>
                      <a:pt x="3713" y="6703"/>
                    </a:lnTo>
                    <a:close/>
                    <a:moveTo>
                      <a:pt x="4494" y="6703"/>
                    </a:moveTo>
                    <a:lnTo>
                      <a:pt x="4494" y="7062"/>
                    </a:lnTo>
                    <a:lnTo>
                      <a:pt x="4140" y="7062"/>
                    </a:lnTo>
                    <a:lnTo>
                      <a:pt x="4140" y="6703"/>
                    </a:lnTo>
                    <a:close/>
                    <a:moveTo>
                      <a:pt x="4921" y="6703"/>
                    </a:moveTo>
                    <a:lnTo>
                      <a:pt x="4921" y="7062"/>
                    </a:lnTo>
                    <a:lnTo>
                      <a:pt x="4568" y="7062"/>
                    </a:lnTo>
                    <a:lnTo>
                      <a:pt x="4568" y="6703"/>
                    </a:lnTo>
                    <a:close/>
                    <a:moveTo>
                      <a:pt x="5348" y="6703"/>
                    </a:moveTo>
                    <a:lnTo>
                      <a:pt x="5348" y="7062"/>
                    </a:lnTo>
                    <a:lnTo>
                      <a:pt x="4995" y="7062"/>
                    </a:lnTo>
                    <a:lnTo>
                      <a:pt x="4995" y="6703"/>
                    </a:lnTo>
                    <a:close/>
                    <a:moveTo>
                      <a:pt x="5775" y="6703"/>
                    </a:moveTo>
                    <a:lnTo>
                      <a:pt x="5775" y="7062"/>
                    </a:lnTo>
                    <a:lnTo>
                      <a:pt x="5422" y="7062"/>
                    </a:lnTo>
                    <a:lnTo>
                      <a:pt x="5422" y="6703"/>
                    </a:lnTo>
                    <a:close/>
                    <a:moveTo>
                      <a:pt x="6202" y="6703"/>
                    </a:moveTo>
                    <a:lnTo>
                      <a:pt x="6202" y="7062"/>
                    </a:lnTo>
                    <a:lnTo>
                      <a:pt x="5849" y="7062"/>
                    </a:lnTo>
                    <a:lnTo>
                      <a:pt x="5849" y="6703"/>
                    </a:lnTo>
                    <a:close/>
                    <a:moveTo>
                      <a:pt x="6629" y="6703"/>
                    </a:moveTo>
                    <a:lnTo>
                      <a:pt x="6629" y="7062"/>
                    </a:lnTo>
                    <a:lnTo>
                      <a:pt x="6276" y="7062"/>
                    </a:lnTo>
                    <a:lnTo>
                      <a:pt x="6276" y="6703"/>
                    </a:lnTo>
                    <a:close/>
                    <a:moveTo>
                      <a:pt x="7056" y="6703"/>
                    </a:moveTo>
                    <a:lnTo>
                      <a:pt x="7056" y="7062"/>
                    </a:lnTo>
                    <a:lnTo>
                      <a:pt x="6703" y="7062"/>
                    </a:lnTo>
                    <a:lnTo>
                      <a:pt x="6703" y="6703"/>
                    </a:lnTo>
                    <a:close/>
                    <a:moveTo>
                      <a:pt x="7484" y="6703"/>
                    </a:moveTo>
                    <a:lnTo>
                      <a:pt x="7484" y="7062"/>
                    </a:lnTo>
                    <a:lnTo>
                      <a:pt x="7130" y="7062"/>
                    </a:lnTo>
                    <a:lnTo>
                      <a:pt x="7130" y="6703"/>
                    </a:lnTo>
                    <a:close/>
                    <a:moveTo>
                      <a:pt x="7911" y="6703"/>
                    </a:moveTo>
                    <a:lnTo>
                      <a:pt x="7911" y="7062"/>
                    </a:lnTo>
                    <a:lnTo>
                      <a:pt x="7558" y="7062"/>
                    </a:lnTo>
                    <a:lnTo>
                      <a:pt x="7558" y="6703"/>
                    </a:lnTo>
                    <a:close/>
                    <a:moveTo>
                      <a:pt x="8338" y="6703"/>
                    </a:moveTo>
                    <a:lnTo>
                      <a:pt x="8338" y="7062"/>
                    </a:lnTo>
                    <a:lnTo>
                      <a:pt x="7985" y="7062"/>
                    </a:lnTo>
                    <a:lnTo>
                      <a:pt x="7985" y="6703"/>
                    </a:lnTo>
                    <a:close/>
                    <a:moveTo>
                      <a:pt x="8765" y="6703"/>
                    </a:moveTo>
                    <a:lnTo>
                      <a:pt x="8765" y="7062"/>
                    </a:lnTo>
                    <a:lnTo>
                      <a:pt x="8412" y="7062"/>
                    </a:lnTo>
                    <a:lnTo>
                      <a:pt x="8412" y="6703"/>
                    </a:lnTo>
                    <a:close/>
                    <a:moveTo>
                      <a:pt x="9192" y="6703"/>
                    </a:moveTo>
                    <a:lnTo>
                      <a:pt x="9192" y="7062"/>
                    </a:lnTo>
                    <a:lnTo>
                      <a:pt x="8839" y="7062"/>
                    </a:lnTo>
                    <a:lnTo>
                      <a:pt x="8839" y="6703"/>
                    </a:lnTo>
                    <a:close/>
                    <a:moveTo>
                      <a:pt x="9619" y="6703"/>
                    </a:moveTo>
                    <a:lnTo>
                      <a:pt x="9619" y="7062"/>
                    </a:lnTo>
                    <a:lnTo>
                      <a:pt x="9266" y="7062"/>
                    </a:lnTo>
                    <a:lnTo>
                      <a:pt x="9266" y="6703"/>
                    </a:lnTo>
                    <a:close/>
                    <a:moveTo>
                      <a:pt x="10046" y="6703"/>
                    </a:moveTo>
                    <a:lnTo>
                      <a:pt x="10046" y="7062"/>
                    </a:lnTo>
                    <a:lnTo>
                      <a:pt x="9693" y="7062"/>
                    </a:lnTo>
                    <a:lnTo>
                      <a:pt x="9693" y="6703"/>
                    </a:lnTo>
                    <a:close/>
                    <a:moveTo>
                      <a:pt x="10474" y="6703"/>
                    </a:moveTo>
                    <a:lnTo>
                      <a:pt x="10474" y="7062"/>
                    </a:lnTo>
                    <a:lnTo>
                      <a:pt x="10120" y="7062"/>
                    </a:lnTo>
                    <a:lnTo>
                      <a:pt x="10120" y="6703"/>
                    </a:lnTo>
                    <a:close/>
                    <a:moveTo>
                      <a:pt x="10901" y="6703"/>
                    </a:moveTo>
                    <a:lnTo>
                      <a:pt x="10901" y="7062"/>
                    </a:lnTo>
                    <a:lnTo>
                      <a:pt x="10548" y="7062"/>
                    </a:lnTo>
                    <a:lnTo>
                      <a:pt x="10548" y="6703"/>
                    </a:lnTo>
                    <a:close/>
                    <a:moveTo>
                      <a:pt x="11328" y="6703"/>
                    </a:moveTo>
                    <a:lnTo>
                      <a:pt x="11328" y="7062"/>
                    </a:lnTo>
                    <a:lnTo>
                      <a:pt x="10975" y="7062"/>
                    </a:lnTo>
                    <a:lnTo>
                      <a:pt x="10975" y="6703"/>
                    </a:lnTo>
                    <a:close/>
                    <a:moveTo>
                      <a:pt x="11755" y="6703"/>
                    </a:moveTo>
                    <a:lnTo>
                      <a:pt x="11755" y="7062"/>
                    </a:lnTo>
                    <a:lnTo>
                      <a:pt x="11402" y="7062"/>
                    </a:lnTo>
                    <a:lnTo>
                      <a:pt x="11402" y="6703"/>
                    </a:lnTo>
                    <a:close/>
                    <a:moveTo>
                      <a:pt x="649" y="7130"/>
                    </a:moveTo>
                    <a:lnTo>
                      <a:pt x="649" y="7489"/>
                    </a:lnTo>
                    <a:lnTo>
                      <a:pt x="296" y="7489"/>
                    </a:lnTo>
                    <a:lnTo>
                      <a:pt x="296" y="7130"/>
                    </a:lnTo>
                    <a:close/>
                    <a:moveTo>
                      <a:pt x="1076" y="7130"/>
                    </a:moveTo>
                    <a:lnTo>
                      <a:pt x="1076" y="7489"/>
                    </a:lnTo>
                    <a:lnTo>
                      <a:pt x="723" y="7489"/>
                    </a:lnTo>
                    <a:lnTo>
                      <a:pt x="723" y="7130"/>
                    </a:lnTo>
                    <a:close/>
                    <a:moveTo>
                      <a:pt x="1504" y="7130"/>
                    </a:moveTo>
                    <a:lnTo>
                      <a:pt x="1504" y="7489"/>
                    </a:lnTo>
                    <a:lnTo>
                      <a:pt x="1151" y="7489"/>
                    </a:lnTo>
                    <a:lnTo>
                      <a:pt x="1151" y="7130"/>
                    </a:lnTo>
                    <a:close/>
                    <a:moveTo>
                      <a:pt x="1931" y="7130"/>
                    </a:moveTo>
                    <a:lnTo>
                      <a:pt x="1931" y="7489"/>
                    </a:lnTo>
                    <a:lnTo>
                      <a:pt x="1578" y="7489"/>
                    </a:lnTo>
                    <a:lnTo>
                      <a:pt x="1578" y="7130"/>
                    </a:lnTo>
                    <a:close/>
                    <a:moveTo>
                      <a:pt x="2358" y="7130"/>
                    </a:moveTo>
                    <a:lnTo>
                      <a:pt x="2358" y="7489"/>
                    </a:lnTo>
                    <a:lnTo>
                      <a:pt x="2005" y="7489"/>
                    </a:lnTo>
                    <a:lnTo>
                      <a:pt x="2005" y="7130"/>
                    </a:lnTo>
                    <a:close/>
                    <a:moveTo>
                      <a:pt x="2785" y="7130"/>
                    </a:moveTo>
                    <a:lnTo>
                      <a:pt x="2785" y="7489"/>
                    </a:lnTo>
                    <a:lnTo>
                      <a:pt x="2432" y="7489"/>
                    </a:lnTo>
                    <a:lnTo>
                      <a:pt x="2432" y="7130"/>
                    </a:lnTo>
                    <a:close/>
                    <a:moveTo>
                      <a:pt x="3212" y="7130"/>
                    </a:moveTo>
                    <a:lnTo>
                      <a:pt x="3212" y="7489"/>
                    </a:lnTo>
                    <a:lnTo>
                      <a:pt x="2859" y="7489"/>
                    </a:lnTo>
                    <a:lnTo>
                      <a:pt x="2859" y="7130"/>
                    </a:lnTo>
                    <a:close/>
                    <a:moveTo>
                      <a:pt x="3639" y="7130"/>
                    </a:moveTo>
                    <a:lnTo>
                      <a:pt x="3639" y="7489"/>
                    </a:lnTo>
                    <a:lnTo>
                      <a:pt x="3286" y="7489"/>
                    </a:lnTo>
                    <a:lnTo>
                      <a:pt x="3286" y="7130"/>
                    </a:lnTo>
                    <a:close/>
                    <a:moveTo>
                      <a:pt x="4066" y="7130"/>
                    </a:moveTo>
                    <a:lnTo>
                      <a:pt x="4066" y="7489"/>
                    </a:lnTo>
                    <a:lnTo>
                      <a:pt x="3713" y="7489"/>
                    </a:lnTo>
                    <a:lnTo>
                      <a:pt x="3713" y="7130"/>
                    </a:lnTo>
                    <a:close/>
                    <a:moveTo>
                      <a:pt x="4494" y="7130"/>
                    </a:moveTo>
                    <a:lnTo>
                      <a:pt x="4494" y="7489"/>
                    </a:lnTo>
                    <a:lnTo>
                      <a:pt x="4140" y="7489"/>
                    </a:lnTo>
                    <a:lnTo>
                      <a:pt x="4140" y="7130"/>
                    </a:lnTo>
                    <a:close/>
                    <a:moveTo>
                      <a:pt x="4921" y="7130"/>
                    </a:moveTo>
                    <a:lnTo>
                      <a:pt x="4921" y="7489"/>
                    </a:lnTo>
                    <a:lnTo>
                      <a:pt x="4568" y="7489"/>
                    </a:lnTo>
                    <a:lnTo>
                      <a:pt x="4568" y="7130"/>
                    </a:lnTo>
                    <a:close/>
                    <a:moveTo>
                      <a:pt x="5348" y="7130"/>
                    </a:moveTo>
                    <a:lnTo>
                      <a:pt x="5348" y="7489"/>
                    </a:lnTo>
                    <a:lnTo>
                      <a:pt x="4995" y="7489"/>
                    </a:lnTo>
                    <a:lnTo>
                      <a:pt x="4995" y="7130"/>
                    </a:lnTo>
                    <a:close/>
                    <a:moveTo>
                      <a:pt x="5775" y="7130"/>
                    </a:moveTo>
                    <a:lnTo>
                      <a:pt x="5775" y="7489"/>
                    </a:lnTo>
                    <a:lnTo>
                      <a:pt x="5422" y="7489"/>
                    </a:lnTo>
                    <a:lnTo>
                      <a:pt x="5422" y="7130"/>
                    </a:lnTo>
                    <a:close/>
                    <a:moveTo>
                      <a:pt x="6202" y="7130"/>
                    </a:moveTo>
                    <a:lnTo>
                      <a:pt x="6202" y="7489"/>
                    </a:lnTo>
                    <a:lnTo>
                      <a:pt x="5849" y="7489"/>
                    </a:lnTo>
                    <a:lnTo>
                      <a:pt x="5849" y="7130"/>
                    </a:lnTo>
                    <a:close/>
                    <a:moveTo>
                      <a:pt x="6629" y="7130"/>
                    </a:moveTo>
                    <a:lnTo>
                      <a:pt x="6629" y="7489"/>
                    </a:lnTo>
                    <a:lnTo>
                      <a:pt x="6276" y="7489"/>
                    </a:lnTo>
                    <a:lnTo>
                      <a:pt x="6276" y="7130"/>
                    </a:lnTo>
                    <a:close/>
                    <a:moveTo>
                      <a:pt x="7056" y="7130"/>
                    </a:moveTo>
                    <a:lnTo>
                      <a:pt x="7056" y="7489"/>
                    </a:lnTo>
                    <a:lnTo>
                      <a:pt x="6703" y="7489"/>
                    </a:lnTo>
                    <a:lnTo>
                      <a:pt x="6703" y="7130"/>
                    </a:lnTo>
                    <a:close/>
                    <a:moveTo>
                      <a:pt x="7484" y="7130"/>
                    </a:moveTo>
                    <a:lnTo>
                      <a:pt x="7484" y="7489"/>
                    </a:lnTo>
                    <a:lnTo>
                      <a:pt x="7130" y="7489"/>
                    </a:lnTo>
                    <a:lnTo>
                      <a:pt x="7130" y="7130"/>
                    </a:lnTo>
                    <a:close/>
                    <a:moveTo>
                      <a:pt x="7911" y="7130"/>
                    </a:moveTo>
                    <a:lnTo>
                      <a:pt x="7911" y="7489"/>
                    </a:lnTo>
                    <a:lnTo>
                      <a:pt x="7558" y="7489"/>
                    </a:lnTo>
                    <a:lnTo>
                      <a:pt x="7558" y="7130"/>
                    </a:lnTo>
                    <a:close/>
                    <a:moveTo>
                      <a:pt x="8338" y="7130"/>
                    </a:moveTo>
                    <a:lnTo>
                      <a:pt x="8338" y="7489"/>
                    </a:lnTo>
                    <a:lnTo>
                      <a:pt x="7985" y="7489"/>
                    </a:lnTo>
                    <a:lnTo>
                      <a:pt x="7985" y="7130"/>
                    </a:lnTo>
                    <a:close/>
                    <a:moveTo>
                      <a:pt x="8765" y="7130"/>
                    </a:moveTo>
                    <a:lnTo>
                      <a:pt x="8765" y="7489"/>
                    </a:lnTo>
                    <a:lnTo>
                      <a:pt x="8412" y="7489"/>
                    </a:lnTo>
                    <a:lnTo>
                      <a:pt x="8412" y="7130"/>
                    </a:lnTo>
                    <a:close/>
                    <a:moveTo>
                      <a:pt x="9192" y="7130"/>
                    </a:moveTo>
                    <a:lnTo>
                      <a:pt x="9192" y="7489"/>
                    </a:lnTo>
                    <a:lnTo>
                      <a:pt x="8839" y="7489"/>
                    </a:lnTo>
                    <a:lnTo>
                      <a:pt x="8839" y="7130"/>
                    </a:lnTo>
                    <a:close/>
                    <a:moveTo>
                      <a:pt x="9619" y="7130"/>
                    </a:moveTo>
                    <a:lnTo>
                      <a:pt x="9619" y="7489"/>
                    </a:lnTo>
                    <a:lnTo>
                      <a:pt x="9266" y="7489"/>
                    </a:lnTo>
                    <a:lnTo>
                      <a:pt x="9266" y="7130"/>
                    </a:lnTo>
                    <a:close/>
                    <a:moveTo>
                      <a:pt x="10046" y="7130"/>
                    </a:moveTo>
                    <a:lnTo>
                      <a:pt x="10046" y="7489"/>
                    </a:lnTo>
                    <a:lnTo>
                      <a:pt x="9693" y="7489"/>
                    </a:lnTo>
                    <a:lnTo>
                      <a:pt x="9693" y="7130"/>
                    </a:lnTo>
                    <a:close/>
                    <a:moveTo>
                      <a:pt x="10474" y="7130"/>
                    </a:moveTo>
                    <a:lnTo>
                      <a:pt x="10474" y="7489"/>
                    </a:lnTo>
                    <a:lnTo>
                      <a:pt x="10120" y="7489"/>
                    </a:lnTo>
                    <a:lnTo>
                      <a:pt x="10120" y="7130"/>
                    </a:lnTo>
                    <a:close/>
                    <a:moveTo>
                      <a:pt x="10901" y="7130"/>
                    </a:moveTo>
                    <a:lnTo>
                      <a:pt x="10901" y="7489"/>
                    </a:lnTo>
                    <a:lnTo>
                      <a:pt x="10548" y="7489"/>
                    </a:lnTo>
                    <a:lnTo>
                      <a:pt x="10548" y="7130"/>
                    </a:lnTo>
                    <a:close/>
                    <a:moveTo>
                      <a:pt x="11328" y="7130"/>
                    </a:moveTo>
                    <a:lnTo>
                      <a:pt x="11328" y="7489"/>
                    </a:lnTo>
                    <a:lnTo>
                      <a:pt x="10975" y="7489"/>
                    </a:lnTo>
                    <a:lnTo>
                      <a:pt x="10975" y="7130"/>
                    </a:lnTo>
                    <a:close/>
                    <a:moveTo>
                      <a:pt x="11755" y="7130"/>
                    </a:moveTo>
                    <a:lnTo>
                      <a:pt x="11755" y="7489"/>
                    </a:lnTo>
                    <a:lnTo>
                      <a:pt x="11402" y="7489"/>
                    </a:lnTo>
                    <a:lnTo>
                      <a:pt x="11402" y="7130"/>
                    </a:lnTo>
                    <a:close/>
                    <a:moveTo>
                      <a:pt x="649" y="7558"/>
                    </a:moveTo>
                    <a:lnTo>
                      <a:pt x="649" y="7916"/>
                    </a:lnTo>
                    <a:lnTo>
                      <a:pt x="296" y="7916"/>
                    </a:lnTo>
                    <a:lnTo>
                      <a:pt x="296" y="7558"/>
                    </a:lnTo>
                    <a:close/>
                    <a:moveTo>
                      <a:pt x="1076" y="7558"/>
                    </a:moveTo>
                    <a:lnTo>
                      <a:pt x="1076" y="7916"/>
                    </a:lnTo>
                    <a:lnTo>
                      <a:pt x="723" y="7916"/>
                    </a:lnTo>
                    <a:lnTo>
                      <a:pt x="723" y="7558"/>
                    </a:lnTo>
                    <a:close/>
                    <a:moveTo>
                      <a:pt x="1504" y="7558"/>
                    </a:moveTo>
                    <a:lnTo>
                      <a:pt x="1504" y="7916"/>
                    </a:lnTo>
                    <a:lnTo>
                      <a:pt x="1151" y="7916"/>
                    </a:lnTo>
                    <a:lnTo>
                      <a:pt x="1151" y="7558"/>
                    </a:lnTo>
                    <a:close/>
                    <a:moveTo>
                      <a:pt x="1931" y="7558"/>
                    </a:moveTo>
                    <a:lnTo>
                      <a:pt x="1931" y="7916"/>
                    </a:lnTo>
                    <a:lnTo>
                      <a:pt x="1578" y="7916"/>
                    </a:lnTo>
                    <a:lnTo>
                      <a:pt x="1578" y="7558"/>
                    </a:lnTo>
                    <a:close/>
                    <a:moveTo>
                      <a:pt x="2358" y="7558"/>
                    </a:moveTo>
                    <a:lnTo>
                      <a:pt x="2358" y="7916"/>
                    </a:lnTo>
                    <a:lnTo>
                      <a:pt x="2005" y="7916"/>
                    </a:lnTo>
                    <a:lnTo>
                      <a:pt x="2005" y="7558"/>
                    </a:lnTo>
                    <a:close/>
                    <a:moveTo>
                      <a:pt x="2785" y="7558"/>
                    </a:moveTo>
                    <a:lnTo>
                      <a:pt x="2785" y="7916"/>
                    </a:lnTo>
                    <a:lnTo>
                      <a:pt x="2432" y="7916"/>
                    </a:lnTo>
                    <a:lnTo>
                      <a:pt x="2432" y="7558"/>
                    </a:lnTo>
                    <a:close/>
                    <a:moveTo>
                      <a:pt x="3212" y="7558"/>
                    </a:moveTo>
                    <a:lnTo>
                      <a:pt x="3212" y="7916"/>
                    </a:lnTo>
                    <a:lnTo>
                      <a:pt x="2859" y="7916"/>
                    </a:lnTo>
                    <a:lnTo>
                      <a:pt x="2859" y="7558"/>
                    </a:lnTo>
                    <a:close/>
                    <a:moveTo>
                      <a:pt x="3639" y="7558"/>
                    </a:moveTo>
                    <a:lnTo>
                      <a:pt x="3639" y="7916"/>
                    </a:lnTo>
                    <a:lnTo>
                      <a:pt x="3286" y="7916"/>
                    </a:lnTo>
                    <a:lnTo>
                      <a:pt x="3286" y="7558"/>
                    </a:lnTo>
                    <a:close/>
                    <a:moveTo>
                      <a:pt x="4066" y="7558"/>
                    </a:moveTo>
                    <a:lnTo>
                      <a:pt x="4066" y="7916"/>
                    </a:lnTo>
                    <a:lnTo>
                      <a:pt x="3713" y="7916"/>
                    </a:lnTo>
                    <a:lnTo>
                      <a:pt x="3713" y="7558"/>
                    </a:lnTo>
                    <a:close/>
                    <a:moveTo>
                      <a:pt x="4494" y="7558"/>
                    </a:moveTo>
                    <a:lnTo>
                      <a:pt x="4494" y="7916"/>
                    </a:lnTo>
                    <a:lnTo>
                      <a:pt x="4140" y="7916"/>
                    </a:lnTo>
                    <a:lnTo>
                      <a:pt x="4140" y="7558"/>
                    </a:lnTo>
                    <a:close/>
                    <a:moveTo>
                      <a:pt x="4921" y="7558"/>
                    </a:moveTo>
                    <a:lnTo>
                      <a:pt x="4921" y="7916"/>
                    </a:lnTo>
                    <a:lnTo>
                      <a:pt x="4568" y="7916"/>
                    </a:lnTo>
                    <a:lnTo>
                      <a:pt x="4568" y="7558"/>
                    </a:lnTo>
                    <a:close/>
                    <a:moveTo>
                      <a:pt x="5348" y="7558"/>
                    </a:moveTo>
                    <a:lnTo>
                      <a:pt x="5348" y="7916"/>
                    </a:lnTo>
                    <a:lnTo>
                      <a:pt x="4995" y="7916"/>
                    </a:lnTo>
                    <a:lnTo>
                      <a:pt x="4995" y="7558"/>
                    </a:lnTo>
                    <a:close/>
                    <a:moveTo>
                      <a:pt x="5775" y="7558"/>
                    </a:moveTo>
                    <a:lnTo>
                      <a:pt x="5775" y="7916"/>
                    </a:lnTo>
                    <a:lnTo>
                      <a:pt x="5422" y="7916"/>
                    </a:lnTo>
                    <a:lnTo>
                      <a:pt x="5422" y="7558"/>
                    </a:lnTo>
                    <a:close/>
                    <a:moveTo>
                      <a:pt x="6202" y="7558"/>
                    </a:moveTo>
                    <a:lnTo>
                      <a:pt x="6202" y="7916"/>
                    </a:lnTo>
                    <a:lnTo>
                      <a:pt x="5849" y="7916"/>
                    </a:lnTo>
                    <a:lnTo>
                      <a:pt x="5849" y="7558"/>
                    </a:lnTo>
                    <a:close/>
                    <a:moveTo>
                      <a:pt x="6629" y="7558"/>
                    </a:moveTo>
                    <a:lnTo>
                      <a:pt x="6629" y="7916"/>
                    </a:lnTo>
                    <a:lnTo>
                      <a:pt x="6276" y="7916"/>
                    </a:lnTo>
                    <a:lnTo>
                      <a:pt x="6276" y="7558"/>
                    </a:lnTo>
                    <a:close/>
                    <a:moveTo>
                      <a:pt x="7056" y="7558"/>
                    </a:moveTo>
                    <a:lnTo>
                      <a:pt x="7056" y="7916"/>
                    </a:lnTo>
                    <a:lnTo>
                      <a:pt x="6703" y="7916"/>
                    </a:lnTo>
                    <a:lnTo>
                      <a:pt x="6703" y="7558"/>
                    </a:lnTo>
                    <a:close/>
                    <a:moveTo>
                      <a:pt x="7484" y="7558"/>
                    </a:moveTo>
                    <a:lnTo>
                      <a:pt x="7484" y="7916"/>
                    </a:lnTo>
                    <a:lnTo>
                      <a:pt x="7130" y="7916"/>
                    </a:lnTo>
                    <a:lnTo>
                      <a:pt x="7130" y="7558"/>
                    </a:lnTo>
                    <a:close/>
                    <a:moveTo>
                      <a:pt x="7911" y="7558"/>
                    </a:moveTo>
                    <a:lnTo>
                      <a:pt x="7911" y="7916"/>
                    </a:lnTo>
                    <a:lnTo>
                      <a:pt x="7558" y="7916"/>
                    </a:lnTo>
                    <a:lnTo>
                      <a:pt x="7558" y="7558"/>
                    </a:lnTo>
                    <a:close/>
                    <a:moveTo>
                      <a:pt x="8338" y="7558"/>
                    </a:moveTo>
                    <a:lnTo>
                      <a:pt x="8338" y="7916"/>
                    </a:lnTo>
                    <a:lnTo>
                      <a:pt x="7985" y="7916"/>
                    </a:lnTo>
                    <a:lnTo>
                      <a:pt x="7985" y="7558"/>
                    </a:lnTo>
                    <a:close/>
                    <a:moveTo>
                      <a:pt x="8765" y="7558"/>
                    </a:moveTo>
                    <a:lnTo>
                      <a:pt x="8765" y="7916"/>
                    </a:lnTo>
                    <a:lnTo>
                      <a:pt x="8412" y="7916"/>
                    </a:lnTo>
                    <a:lnTo>
                      <a:pt x="8412" y="7558"/>
                    </a:lnTo>
                    <a:close/>
                    <a:moveTo>
                      <a:pt x="9192" y="7558"/>
                    </a:moveTo>
                    <a:lnTo>
                      <a:pt x="9192" y="7916"/>
                    </a:lnTo>
                    <a:lnTo>
                      <a:pt x="8839" y="7916"/>
                    </a:lnTo>
                    <a:lnTo>
                      <a:pt x="8839" y="7558"/>
                    </a:lnTo>
                    <a:close/>
                    <a:moveTo>
                      <a:pt x="9619" y="7558"/>
                    </a:moveTo>
                    <a:lnTo>
                      <a:pt x="9619" y="7916"/>
                    </a:lnTo>
                    <a:lnTo>
                      <a:pt x="9266" y="7916"/>
                    </a:lnTo>
                    <a:lnTo>
                      <a:pt x="9266" y="7558"/>
                    </a:lnTo>
                    <a:close/>
                    <a:moveTo>
                      <a:pt x="10046" y="7558"/>
                    </a:moveTo>
                    <a:lnTo>
                      <a:pt x="10046" y="7916"/>
                    </a:lnTo>
                    <a:lnTo>
                      <a:pt x="9693" y="7916"/>
                    </a:lnTo>
                    <a:lnTo>
                      <a:pt x="9693" y="7558"/>
                    </a:lnTo>
                    <a:close/>
                    <a:moveTo>
                      <a:pt x="10474" y="7558"/>
                    </a:moveTo>
                    <a:lnTo>
                      <a:pt x="10474" y="7916"/>
                    </a:lnTo>
                    <a:lnTo>
                      <a:pt x="10120" y="7916"/>
                    </a:lnTo>
                    <a:lnTo>
                      <a:pt x="10120" y="7558"/>
                    </a:lnTo>
                    <a:close/>
                    <a:moveTo>
                      <a:pt x="10901" y="7558"/>
                    </a:moveTo>
                    <a:lnTo>
                      <a:pt x="10901" y="7916"/>
                    </a:lnTo>
                    <a:lnTo>
                      <a:pt x="10548" y="7916"/>
                    </a:lnTo>
                    <a:lnTo>
                      <a:pt x="10548" y="7558"/>
                    </a:lnTo>
                    <a:close/>
                    <a:moveTo>
                      <a:pt x="11328" y="7558"/>
                    </a:moveTo>
                    <a:lnTo>
                      <a:pt x="11328" y="7916"/>
                    </a:lnTo>
                    <a:lnTo>
                      <a:pt x="10975" y="7916"/>
                    </a:lnTo>
                    <a:lnTo>
                      <a:pt x="10975" y="7558"/>
                    </a:lnTo>
                    <a:close/>
                    <a:moveTo>
                      <a:pt x="11755" y="7558"/>
                    </a:moveTo>
                    <a:lnTo>
                      <a:pt x="11755" y="7916"/>
                    </a:lnTo>
                    <a:lnTo>
                      <a:pt x="11402" y="7916"/>
                    </a:lnTo>
                    <a:lnTo>
                      <a:pt x="11402" y="7558"/>
                    </a:lnTo>
                    <a:close/>
                    <a:moveTo>
                      <a:pt x="649" y="7985"/>
                    </a:moveTo>
                    <a:lnTo>
                      <a:pt x="649" y="8344"/>
                    </a:lnTo>
                    <a:lnTo>
                      <a:pt x="296" y="8344"/>
                    </a:lnTo>
                    <a:lnTo>
                      <a:pt x="296" y="7985"/>
                    </a:lnTo>
                    <a:close/>
                    <a:moveTo>
                      <a:pt x="1076" y="7985"/>
                    </a:moveTo>
                    <a:lnTo>
                      <a:pt x="1076" y="8344"/>
                    </a:lnTo>
                    <a:lnTo>
                      <a:pt x="723" y="8344"/>
                    </a:lnTo>
                    <a:lnTo>
                      <a:pt x="723" y="7985"/>
                    </a:lnTo>
                    <a:close/>
                    <a:moveTo>
                      <a:pt x="1504" y="7985"/>
                    </a:moveTo>
                    <a:lnTo>
                      <a:pt x="1504" y="8344"/>
                    </a:lnTo>
                    <a:lnTo>
                      <a:pt x="1151" y="8344"/>
                    </a:lnTo>
                    <a:lnTo>
                      <a:pt x="1151" y="7985"/>
                    </a:lnTo>
                    <a:close/>
                    <a:moveTo>
                      <a:pt x="1931" y="7985"/>
                    </a:moveTo>
                    <a:lnTo>
                      <a:pt x="1931" y="8344"/>
                    </a:lnTo>
                    <a:lnTo>
                      <a:pt x="1578" y="8344"/>
                    </a:lnTo>
                    <a:lnTo>
                      <a:pt x="1578" y="7985"/>
                    </a:lnTo>
                    <a:close/>
                    <a:moveTo>
                      <a:pt x="2358" y="7985"/>
                    </a:moveTo>
                    <a:lnTo>
                      <a:pt x="2358" y="8344"/>
                    </a:lnTo>
                    <a:lnTo>
                      <a:pt x="2005" y="8344"/>
                    </a:lnTo>
                    <a:lnTo>
                      <a:pt x="2005" y="7985"/>
                    </a:lnTo>
                    <a:close/>
                    <a:moveTo>
                      <a:pt x="2785" y="7985"/>
                    </a:moveTo>
                    <a:lnTo>
                      <a:pt x="2785" y="8344"/>
                    </a:lnTo>
                    <a:lnTo>
                      <a:pt x="2432" y="8344"/>
                    </a:lnTo>
                    <a:lnTo>
                      <a:pt x="2432" y="7985"/>
                    </a:lnTo>
                    <a:close/>
                    <a:moveTo>
                      <a:pt x="3212" y="7985"/>
                    </a:moveTo>
                    <a:lnTo>
                      <a:pt x="3212" y="8344"/>
                    </a:lnTo>
                    <a:lnTo>
                      <a:pt x="2859" y="8344"/>
                    </a:lnTo>
                    <a:lnTo>
                      <a:pt x="2859" y="7985"/>
                    </a:lnTo>
                    <a:close/>
                    <a:moveTo>
                      <a:pt x="3639" y="7985"/>
                    </a:moveTo>
                    <a:lnTo>
                      <a:pt x="3639" y="8344"/>
                    </a:lnTo>
                    <a:lnTo>
                      <a:pt x="3286" y="8344"/>
                    </a:lnTo>
                    <a:lnTo>
                      <a:pt x="3286" y="7985"/>
                    </a:lnTo>
                    <a:close/>
                    <a:moveTo>
                      <a:pt x="4066" y="7985"/>
                    </a:moveTo>
                    <a:lnTo>
                      <a:pt x="4066" y="8344"/>
                    </a:lnTo>
                    <a:lnTo>
                      <a:pt x="3713" y="8344"/>
                    </a:lnTo>
                    <a:lnTo>
                      <a:pt x="3713" y="7985"/>
                    </a:lnTo>
                    <a:close/>
                    <a:moveTo>
                      <a:pt x="4494" y="7985"/>
                    </a:moveTo>
                    <a:lnTo>
                      <a:pt x="4494" y="8344"/>
                    </a:lnTo>
                    <a:lnTo>
                      <a:pt x="4140" y="8344"/>
                    </a:lnTo>
                    <a:lnTo>
                      <a:pt x="4140" y="7985"/>
                    </a:lnTo>
                    <a:close/>
                    <a:moveTo>
                      <a:pt x="4921" y="7985"/>
                    </a:moveTo>
                    <a:lnTo>
                      <a:pt x="4921" y="8344"/>
                    </a:lnTo>
                    <a:lnTo>
                      <a:pt x="4568" y="8344"/>
                    </a:lnTo>
                    <a:lnTo>
                      <a:pt x="4568" y="7985"/>
                    </a:lnTo>
                    <a:close/>
                    <a:moveTo>
                      <a:pt x="5348" y="7985"/>
                    </a:moveTo>
                    <a:lnTo>
                      <a:pt x="5348" y="8344"/>
                    </a:lnTo>
                    <a:lnTo>
                      <a:pt x="4995" y="8344"/>
                    </a:lnTo>
                    <a:lnTo>
                      <a:pt x="4995" y="7985"/>
                    </a:lnTo>
                    <a:close/>
                    <a:moveTo>
                      <a:pt x="5775" y="7985"/>
                    </a:moveTo>
                    <a:lnTo>
                      <a:pt x="5775" y="8344"/>
                    </a:lnTo>
                    <a:lnTo>
                      <a:pt x="5422" y="8344"/>
                    </a:lnTo>
                    <a:lnTo>
                      <a:pt x="5422" y="7985"/>
                    </a:lnTo>
                    <a:close/>
                    <a:moveTo>
                      <a:pt x="6202" y="7985"/>
                    </a:moveTo>
                    <a:lnTo>
                      <a:pt x="6202" y="8344"/>
                    </a:lnTo>
                    <a:lnTo>
                      <a:pt x="5849" y="8344"/>
                    </a:lnTo>
                    <a:lnTo>
                      <a:pt x="5849" y="7985"/>
                    </a:lnTo>
                    <a:close/>
                    <a:moveTo>
                      <a:pt x="6629" y="7985"/>
                    </a:moveTo>
                    <a:lnTo>
                      <a:pt x="6629" y="8344"/>
                    </a:lnTo>
                    <a:lnTo>
                      <a:pt x="6276" y="8344"/>
                    </a:lnTo>
                    <a:lnTo>
                      <a:pt x="6276" y="7985"/>
                    </a:lnTo>
                    <a:close/>
                    <a:moveTo>
                      <a:pt x="7056" y="7985"/>
                    </a:moveTo>
                    <a:lnTo>
                      <a:pt x="7056" y="8344"/>
                    </a:lnTo>
                    <a:lnTo>
                      <a:pt x="6703" y="8344"/>
                    </a:lnTo>
                    <a:lnTo>
                      <a:pt x="6703" y="7985"/>
                    </a:lnTo>
                    <a:close/>
                    <a:moveTo>
                      <a:pt x="7484" y="7985"/>
                    </a:moveTo>
                    <a:lnTo>
                      <a:pt x="7484" y="8344"/>
                    </a:lnTo>
                    <a:lnTo>
                      <a:pt x="7130" y="8344"/>
                    </a:lnTo>
                    <a:lnTo>
                      <a:pt x="7130" y="7985"/>
                    </a:lnTo>
                    <a:close/>
                    <a:moveTo>
                      <a:pt x="7911" y="7985"/>
                    </a:moveTo>
                    <a:lnTo>
                      <a:pt x="7911" y="8344"/>
                    </a:lnTo>
                    <a:lnTo>
                      <a:pt x="7558" y="8344"/>
                    </a:lnTo>
                    <a:lnTo>
                      <a:pt x="7558" y="7985"/>
                    </a:lnTo>
                    <a:close/>
                    <a:moveTo>
                      <a:pt x="8338" y="7985"/>
                    </a:moveTo>
                    <a:lnTo>
                      <a:pt x="8338" y="8344"/>
                    </a:lnTo>
                    <a:lnTo>
                      <a:pt x="7985" y="8344"/>
                    </a:lnTo>
                    <a:lnTo>
                      <a:pt x="7985" y="7985"/>
                    </a:lnTo>
                    <a:close/>
                    <a:moveTo>
                      <a:pt x="8765" y="7985"/>
                    </a:moveTo>
                    <a:lnTo>
                      <a:pt x="8765" y="8344"/>
                    </a:lnTo>
                    <a:lnTo>
                      <a:pt x="8412" y="8344"/>
                    </a:lnTo>
                    <a:lnTo>
                      <a:pt x="8412" y="7985"/>
                    </a:lnTo>
                    <a:close/>
                    <a:moveTo>
                      <a:pt x="9192" y="7985"/>
                    </a:moveTo>
                    <a:lnTo>
                      <a:pt x="9192" y="8344"/>
                    </a:lnTo>
                    <a:lnTo>
                      <a:pt x="8839" y="8344"/>
                    </a:lnTo>
                    <a:lnTo>
                      <a:pt x="8839" y="7985"/>
                    </a:lnTo>
                    <a:close/>
                    <a:moveTo>
                      <a:pt x="9619" y="7985"/>
                    </a:moveTo>
                    <a:lnTo>
                      <a:pt x="9619" y="8344"/>
                    </a:lnTo>
                    <a:lnTo>
                      <a:pt x="9266" y="8344"/>
                    </a:lnTo>
                    <a:lnTo>
                      <a:pt x="9266" y="7985"/>
                    </a:lnTo>
                    <a:close/>
                    <a:moveTo>
                      <a:pt x="10046" y="7985"/>
                    </a:moveTo>
                    <a:lnTo>
                      <a:pt x="10046" y="8344"/>
                    </a:lnTo>
                    <a:lnTo>
                      <a:pt x="9693" y="8344"/>
                    </a:lnTo>
                    <a:lnTo>
                      <a:pt x="9693" y="7985"/>
                    </a:lnTo>
                    <a:close/>
                    <a:moveTo>
                      <a:pt x="10474" y="7985"/>
                    </a:moveTo>
                    <a:lnTo>
                      <a:pt x="10474" y="8344"/>
                    </a:lnTo>
                    <a:lnTo>
                      <a:pt x="10120" y="8344"/>
                    </a:lnTo>
                    <a:lnTo>
                      <a:pt x="10120" y="7985"/>
                    </a:lnTo>
                    <a:close/>
                    <a:moveTo>
                      <a:pt x="10901" y="7985"/>
                    </a:moveTo>
                    <a:lnTo>
                      <a:pt x="10901" y="8344"/>
                    </a:lnTo>
                    <a:lnTo>
                      <a:pt x="10548" y="8344"/>
                    </a:lnTo>
                    <a:lnTo>
                      <a:pt x="10548" y="7985"/>
                    </a:lnTo>
                    <a:close/>
                    <a:moveTo>
                      <a:pt x="11328" y="7985"/>
                    </a:moveTo>
                    <a:lnTo>
                      <a:pt x="11328" y="8344"/>
                    </a:lnTo>
                    <a:lnTo>
                      <a:pt x="10975" y="8344"/>
                    </a:lnTo>
                    <a:lnTo>
                      <a:pt x="10975" y="7985"/>
                    </a:lnTo>
                    <a:close/>
                    <a:moveTo>
                      <a:pt x="11755" y="7985"/>
                    </a:moveTo>
                    <a:lnTo>
                      <a:pt x="11755" y="8344"/>
                    </a:lnTo>
                    <a:lnTo>
                      <a:pt x="11402" y="8344"/>
                    </a:lnTo>
                    <a:lnTo>
                      <a:pt x="11402" y="7985"/>
                    </a:lnTo>
                    <a:close/>
                    <a:moveTo>
                      <a:pt x="649" y="8412"/>
                    </a:moveTo>
                    <a:lnTo>
                      <a:pt x="649" y="8771"/>
                    </a:lnTo>
                    <a:lnTo>
                      <a:pt x="296" y="8771"/>
                    </a:lnTo>
                    <a:lnTo>
                      <a:pt x="296" y="8412"/>
                    </a:lnTo>
                    <a:close/>
                    <a:moveTo>
                      <a:pt x="1076" y="8412"/>
                    </a:moveTo>
                    <a:lnTo>
                      <a:pt x="1076" y="8771"/>
                    </a:lnTo>
                    <a:lnTo>
                      <a:pt x="723" y="8771"/>
                    </a:lnTo>
                    <a:lnTo>
                      <a:pt x="723" y="8412"/>
                    </a:lnTo>
                    <a:close/>
                    <a:moveTo>
                      <a:pt x="1504" y="8412"/>
                    </a:moveTo>
                    <a:lnTo>
                      <a:pt x="1504" y="8771"/>
                    </a:lnTo>
                    <a:lnTo>
                      <a:pt x="1151" y="8771"/>
                    </a:lnTo>
                    <a:lnTo>
                      <a:pt x="1151" y="8412"/>
                    </a:lnTo>
                    <a:close/>
                    <a:moveTo>
                      <a:pt x="1931" y="8412"/>
                    </a:moveTo>
                    <a:lnTo>
                      <a:pt x="1931" y="8771"/>
                    </a:lnTo>
                    <a:lnTo>
                      <a:pt x="1578" y="8771"/>
                    </a:lnTo>
                    <a:lnTo>
                      <a:pt x="1578" y="8412"/>
                    </a:lnTo>
                    <a:close/>
                    <a:moveTo>
                      <a:pt x="2358" y="8412"/>
                    </a:moveTo>
                    <a:lnTo>
                      <a:pt x="2358" y="8771"/>
                    </a:lnTo>
                    <a:lnTo>
                      <a:pt x="2005" y="8771"/>
                    </a:lnTo>
                    <a:lnTo>
                      <a:pt x="2005" y="8412"/>
                    </a:lnTo>
                    <a:close/>
                    <a:moveTo>
                      <a:pt x="2785" y="8412"/>
                    </a:moveTo>
                    <a:lnTo>
                      <a:pt x="2785" y="8771"/>
                    </a:lnTo>
                    <a:lnTo>
                      <a:pt x="2432" y="8771"/>
                    </a:lnTo>
                    <a:lnTo>
                      <a:pt x="2432" y="8412"/>
                    </a:lnTo>
                    <a:close/>
                    <a:moveTo>
                      <a:pt x="3212" y="8412"/>
                    </a:moveTo>
                    <a:lnTo>
                      <a:pt x="3212" y="8771"/>
                    </a:lnTo>
                    <a:lnTo>
                      <a:pt x="2859" y="8771"/>
                    </a:lnTo>
                    <a:lnTo>
                      <a:pt x="2859" y="8412"/>
                    </a:lnTo>
                    <a:close/>
                    <a:moveTo>
                      <a:pt x="3639" y="8412"/>
                    </a:moveTo>
                    <a:lnTo>
                      <a:pt x="3639" y="8771"/>
                    </a:lnTo>
                    <a:lnTo>
                      <a:pt x="3286" y="8771"/>
                    </a:lnTo>
                    <a:lnTo>
                      <a:pt x="3286" y="8412"/>
                    </a:lnTo>
                    <a:close/>
                    <a:moveTo>
                      <a:pt x="4066" y="8412"/>
                    </a:moveTo>
                    <a:lnTo>
                      <a:pt x="4066" y="8771"/>
                    </a:lnTo>
                    <a:lnTo>
                      <a:pt x="3713" y="8771"/>
                    </a:lnTo>
                    <a:lnTo>
                      <a:pt x="3713" y="8412"/>
                    </a:lnTo>
                    <a:close/>
                    <a:moveTo>
                      <a:pt x="4494" y="8412"/>
                    </a:moveTo>
                    <a:lnTo>
                      <a:pt x="4494" y="8771"/>
                    </a:lnTo>
                    <a:lnTo>
                      <a:pt x="4140" y="8771"/>
                    </a:lnTo>
                    <a:lnTo>
                      <a:pt x="4140" y="8412"/>
                    </a:lnTo>
                    <a:close/>
                    <a:moveTo>
                      <a:pt x="4921" y="8412"/>
                    </a:moveTo>
                    <a:lnTo>
                      <a:pt x="4921" y="8771"/>
                    </a:lnTo>
                    <a:lnTo>
                      <a:pt x="4568" y="8771"/>
                    </a:lnTo>
                    <a:lnTo>
                      <a:pt x="4568" y="8412"/>
                    </a:lnTo>
                    <a:close/>
                    <a:moveTo>
                      <a:pt x="5348" y="8412"/>
                    </a:moveTo>
                    <a:lnTo>
                      <a:pt x="5348" y="8771"/>
                    </a:lnTo>
                    <a:lnTo>
                      <a:pt x="4995" y="8771"/>
                    </a:lnTo>
                    <a:lnTo>
                      <a:pt x="4995" y="8412"/>
                    </a:lnTo>
                    <a:close/>
                    <a:moveTo>
                      <a:pt x="5775" y="8412"/>
                    </a:moveTo>
                    <a:lnTo>
                      <a:pt x="5775" y="8771"/>
                    </a:lnTo>
                    <a:lnTo>
                      <a:pt x="5422" y="8771"/>
                    </a:lnTo>
                    <a:lnTo>
                      <a:pt x="5422" y="8412"/>
                    </a:lnTo>
                    <a:close/>
                    <a:moveTo>
                      <a:pt x="6202" y="8412"/>
                    </a:moveTo>
                    <a:lnTo>
                      <a:pt x="6202" y="8771"/>
                    </a:lnTo>
                    <a:lnTo>
                      <a:pt x="5849" y="8771"/>
                    </a:lnTo>
                    <a:lnTo>
                      <a:pt x="5849" y="8412"/>
                    </a:lnTo>
                    <a:close/>
                    <a:moveTo>
                      <a:pt x="6629" y="8412"/>
                    </a:moveTo>
                    <a:lnTo>
                      <a:pt x="6629" y="8771"/>
                    </a:lnTo>
                    <a:lnTo>
                      <a:pt x="6276" y="8771"/>
                    </a:lnTo>
                    <a:lnTo>
                      <a:pt x="6276" y="8412"/>
                    </a:lnTo>
                    <a:close/>
                    <a:moveTo>
                      <a:pt x="7056" y="8412"/>
                    </a:moveTo>
                    <a:lnTo>
                      <a:pt x="7056" y="8771"/>
                    </a:lnTo>
                    <a:lnTo>
                      <a:pt x="6703" y="8771"/>
                    </a:lnTo>
                    <a:lnTo>
                      <a:pt x="6703" y="8412"/>
                    </a:lnTo>
                    <a:close/>
                    <a:moveTo>
                      <a:pt x="7484" y="8412"/>
                    </a:moveTo>
                    <a:lnTo>
                      <a:pt x="7484" y="8771"/>
                    </a:lnTo>
                    <a:lnTo>
                      <a:pt x="7130" y="8771"/>
                    </a:lnTo>
                    <a:lnTo>
                      <a:pt x="7130" y="8412"/>
                    </a:lnTo>
                    <a:close/>
                    <a:moveTo>
                      <a:pt x="7911" y="8412"/>
                    </a:moveTo>
                    <a:lnTo>
                      <a:pt x="7911" y="8771"/>
                    </a:lnTo>
                    <a:lnTo>
                      <a:pt x="7558" y="8771"/>
                    </a:lnTo>
                    <a:lnTo>
                      <a:pt x="7558" y="8412"/>
                    </a:lnTo>
                    <a:close/>
                    <a:moveTo>
                      <a:pt x="8338" y="8412"/>
                    </a:moveTo>
                    <a:lnTo>
                      <a:pt x="8338" y="8771"/>
                    </a:lnTo>
                    <a:lnTo>
                      <a:pt x="7985" y="8771"/>
                    </a:lnTo>
                    <a:lnTo>
                      <a:pt x="7985" y="8412"/>
                    </a:lnTo>
                    <a:close/>
                    <a:moveTo>
                      <a:pt x="8765" y="8412"/>
                    </a:moveTo>
                    <a:lnTo>
                      <a:pt x="8765" y="8771"/>
                    </a:lnTo>
                    <a:lnTo>
                      <a:pt x="8412" y="8771"/>
                    </a:lnTo>
                    <a:lnTo>
                      <a:pt x="8412" y="8412"/>
                    </a:lnTo>
                    <a:close/>
                    <a:moveTo>
                      <a:pt x="9192" y="8412"/>
                    </a:moveTo>
                    <a:lnTo>
                      <a:pt x="9192" y="8771"/>
                    </a:lnTo>
                    <a:lnTo>
                      <a:pt x="8839" y="8771"/>
                    </a:lnTo>
                    <a:lnTo>
                      <a:pt x="8839" y="8412"/>
                    </a:lnTo>
                    <a:close/>
                    <a:moveTo>
                      <a:pt x="9619" y="8412"/>
                    </a:moveTo>
                    <a:lnTo>
                      <a:pt x="9619" y="8771"/>
                    </a:lnTo>
                    <a:lnTo>
                      <a:pt x="9266" y="8771"/>
                    </a:lnTo>
                    <a:lnTo>
                      <a:pt x="9266" y="8412"/>
                    </a:lnTo>
                    <a:close/>
                    <a:moveTo>
                      <a:pt x="10046" y="8412"/>
                    </a:moveTo>
                    <a:lnTo>
                      <a:pt x="10046" y="8771"/>
                    </a:lnTo>
                    <a:lnTo>
                      <a:pt x="9693" y="8771"/>
                    </a:lnTo>
                    <a:lnTo>
                      <a:pt x="9693" y="8412"/>
                    </a:lnTo>
                    <a:close/>
                    <a:moveTo>
                      <a:pt x="10474" y="8412"/>
                    </a:moveTo>
                    <a:lnTo>
                      <a:pt x="10474" y="8771"/>
                    </a:lnTo>
                    <a:lnTo>
                      <a:pt x="10120" y="8771"/>
                    </a:lnTo>
                    <a:lnTo>
                      <a:pt x="10120" y="8412"/>
                    </a:lnTo>
                    <a:close/>
                    <a:moveTo>
                      <a:pt x="10901" y="8412"/>
                    </a:moveTo>
                    <a:lnTo>
                      <a:pt x="10901" y="8771"/>
                    </a:lnTo>
                    <a:lnTo>
                      <a:pt x="10548" y="8771"/>
                    </a:lnTo>
                    <a:lnTo>
                      <a:pt x="10548" y="8412"/>
                    </a:lnTo>
                    <a:close/>
                    <a:moveTo>
                      <a:pt x="11328" y="8412"/>
                    </a:moveTo>
                    <a:lnTo>
                      <a:pt x="11328" y="8771"/>
                    </a:lnTo>
                    <a:lnTo>
                      <a:pt x="10975" y="8771"/>
                    </a:lnTo>
                    <a:lnTo>
                      <a:pt x="10975" y="8412"/>
                    </a:lnTo>
                    <a:close/>
                    <a:moveTo>
                      <a:pt x="11755" y="8412"/>
                    </a:moveTo>
                    <a:lnTo>
                      <a:pt x="11755" y="8771"/>
                    </a:lnTo>
                    <a:lnTo>
                      <a:pt x="11402" y="8771"/>
                    </a:lnTo>
                    <a:lnTo>
                      <a:pt x="11402" y="8412"/>
                    </a:lnTo>
                    <a:close/>
                    <a:moveTo>
                      <a:pt x="649" y="8839"/>
                    </a:moveTo>
                    <a:lnTo>
                      <a:pt x="649" y="9198"/>
                    </a:lnTo>
                    <a:lnTo>
                      <a:pt x="296" y="9198"/>
                    </a:lnTo>
                    <a:lnTo>
                      <a:pt x="296" y="8839"/>
                    </a:lnTo>
                    <a:close/>
                    <a:moveTo>
                      <a:pt x="1076" y="8839"/>
                    </a:moveTo>
                    <a:lnTo>
                      <a:pt x="1076" y="9198"/>
                    </a:lnTo>
                    <a:lnTo>
                      <a:pt x="723" y="9198"/>
                    </a:lnTo>
                    <a:lnTo>
                      <a:pt x="723" y="8839"/>
                    </a:lnTo>
                    <a:close/>
                    <a:moveTo>
                      <a:pt x="1504" y="8839"/>
                    </a:moveTo>
                    <a:lnTo>
                      <a:pt x="1504" y="9198"/>
                    </a:lnTo>
                    <a:lnTo>
                      <a:pt x="1151" y="9198"/>
                    </a:lnTo>
                    <a:lnTo>
                      <a:pt x="1151" y="8839"/>
                    </a:lnTo>
                    <a:close/>
                    <a:moveTo>
                      <a:pt x="1931" y="8839"/>
                    </a:moveTo>
                    <a:lnTo>
                      <a:pt x="1931" y="9198"/>
                    </a:lnTo>
                    <a:lnTo>
                      <a:pt x="1578" y="9198"/>
                    </a:lnTo>
                    <a:lnTo>
                      <a:pt x="1578" y="8839"/>
                    </a:lnTo>
                    <a:close/>
                    <a:moveTo>
                      <a:pt x="2358" y="8839"/>
                    </a:moveTo>
                    <a:lnTo>
                      <a:pt x="2358" y="9198"/>
                    </a:lnTo>
                    <a:lnTo>
                      <a:pt x="2005" y="9198"/>
                    </a:lnTo>
                    <a:lnTo>
                      <a:pt x="2005" y="8839"/>
                    </a:lnTo>
                    <a:close/>
                    <a:moveTo>
                      <a:pt x="2785" y="8839"/>
                    </a:moveTo>
                    <a:lnTo>
                      <a:pt x="2785" y="9198"/>
                    </a:lnTo>
                    <a:lnTo>
                      <a:pt x="2432" y="9198"/>
                    </a:lnTo>
                    <a:lnTo>
                      <a:pt x="2432" y="8839"/>
                    </a:lnTo>
                    <a:close/>
                    <a:moveTo>
                      <a:pt x="3212" y="8839"/>
                    </a:moveTo>
                    <a:lnTo>
                      <a:pt x="3212" y="9198"/>
                    </a:lnTo>
                    <a:lnTo>
                      <a:pt x="2859" y="9198"/>
                    </a:lnTo>
                    <a:lnTo>
                      <a:pt x="2859" y="8839"/>
                    </a:lnTo>
                    <a:close/>
                    <a:moveTo>
                      <a:pt x="3639" y="8839"/>
                    </a:moveTo>
                    <a:lnTo>
                      <a:pt x="3639" y="9198"/>
                    </a:lnTo>
                    <a:lnTo>
                      <a:pt x="3286" y="9198"/>
                    </a:lnTo>
                    <a:lnTo>
                      <a:pt x="3286" y="8839"/>
                    </a:lnTo>
                    <a:close/>
                    <a:moveTo>
                      <a:pt x="4066" y="8839"/>
                    </a:moveTo>
                    <a:lnTo>
                      <a:pt x="4066" y="9198"/>
                    </a:lnTo>
                    <a:lnTo>
                      <a:pt x="3713" y="9198"/>
                    </a:lnTo>
                    <a:lnTo>
                      <a:pt x="3713" y="8839"/>
                    </a:lnTo>
                    <a:close/>
                    <a:moveTo>
                      <a:pt x="4494" y="8839"/>
                    </a:moveTo>
                    <a:lnTo>
                      <a:pt x="4494" y="9198"/>
                    </a:lnTo>
                    <a:lnTo>
                      <a:pt x="4140" y="9198"/>
                    </a:lnTo>
                    <a:lnTo>
                      <a:pt x="4140" y="8839"/>
                    </a:lnTo>
                    <a:close/>
                    <a:moveTo>
                      <a:pt x="4921" y="8839"/>
                    </a:moveTo>
                    <a:lnTo>
                      <a:pt x="4921" y="9198"/>
                    </a:lnTo>
                    <a:lnTo>
                      <a:pt x="4568" y="9198"/>
                    </a:lnTo>
                    <a:lnTo>
                      <a:pt x="4568" y="8839"/>
                    </a:lnTo>
                    <a:close/>
                    <a:moveTo>
                      <a:pt x="5348" y="8839"/>
                    </a:moveTo>
                    <a:lnTo>
                      <a:pt x="5348" y="9198"/>
                    </a:lnTo>
                    <a:lnTo>
                      <a:pt x="4995" y="9198"/>
                    </a:lnTo>
                    <a:lnTo>
                      <a:pt x="4995" y="8839"/>
                    </a:lnTo>
                    <a:close/>
                    <a:moveTo>
                      <a:pt x="5775" y="8839"/>
                    </a:moveTo>
                    <a:lnTo>
                      <a:pt x="5775" y="9198"/>
                    </a:lnTo>
                    <a:lnTo>
                      <a:pt x="5422" y="9198"/>
                    </a:lnTo>
                    <a:lnTo>
                      <a:pt x="5422" y="8839"/>
                    </a:lnTo>
                    <a:close/>
                    <a:moveTo>
                      <a:pt x="6202" y="8839"/>
                    </a:moveTo>
                    <a:lnTo>
                      <a:pt x="6202" y="9198"/>
                    </a:lnTo>
                    <a:lnTo>
                      <a:pt x="5849" y="9198"/>
                    </a:lnTo>
                    <a:lnTo>
                      <a:pt x="5849" y="8839"/>
                    </a:lnTo>
                    <a:close/>
                    <a:moveTo>
                      <a:pt x="6629" y="8839"/>
                    </a:moveTo>
                    <a:lnTo>
                      <a:pt x="6629" y="9198"/>
                    </a:lnTo>
                    <a:lnTo>
                      <a:pt x="6276" y="9198"/>
                    </a:lnTo>
                    <a:lnTo>
                      <a:pt x="6276" y="8839"/>
                    </a:lnTo>
                    <a:close/>
                    <a:moveTo>
                      <a:pt x="7056" y="8839"/>
                    </a:moveTo>
                    <a:lnTo>
                      <a:pt x="7056" y="9198"/>
                    </a:lnTo>
                    <a:lnTo>
                      <a:pt x="6703" y="9198"/>
                    </a:lnTo>
                    <a:lnTo>
                      <a:pt x="6703" y="8839"/>
                    </a:lnTo>
                    <a:close/>
                    <a:moveTo>
                      <a:pt x="7484" y="8839"/>
                    </a:moveTo>
                    <a:lnTo>
                      <a:pt x="7484" y="9198"/>
                    </a:lnTo>
                    <a:lnTo>
                      <a:pt x="7130" y="9198"/>
                    </a:lnTo>
                    <a:lnTo>
                      <a:pt x="7130" y="8839"/>
                    </a:lnTo>
                    <a:close/>
                    <a:moveTo>
                      <a:pt x="7911" y="8839"/>
                    </a:moveTo>
                    <a:lnTo>
                      <a:pt x="7911" y="9198"/>
                    </a:lnTo>
                    <a:lnTo>
                      <a:pt x="7558" y="9198"/>
                    </a:lnTo>
                    <a:lnTo>
                      <a:pt x="7558" y="8839"/>
                    </a:lnTo>
                    <a:close/>
                    <a:moveTo>
                      <a:pt x="8338" y="8839"/>
                    </a:moveTo>
                    <a:lnTo>
                      <a:pt x="8338" y="9198"/>
                    </a:lnTo>
                    <a:lnTo>
                      <a:pt x="7985" y="9198"/>
                    </a:lnTo>
                    <a:lnTo>
                      <a:pt x="7985" y="8839"/>
                    </a:lnTo>
                    <a:close/>
                    <a:moveTo>
                      <a:pt x="8765" y="8839"/>
                    </a:moveTo>
                    <a:lnTo>
                      <a:pt x="8765" y="9198"/>
                    </a:lnTo>
                    <a:lnTo>
                      <a:pt x="8412" y="9198"/>
                    </a:lnTo>
                    <a:lnTo>
                      <a:pt x="8412" y="8839"/>
                    </a:lnTo>
                    <a:close/>
                    <a:moveTo>
                      <a:pt x="9192" y="8839"/>
                    </a:moveTo>
                    <a:lnTo>
                      <a:pt x="9192" y="9198"/>
                    </a:lnTo>
                    <a:lnTo>
                      <a:pt x="8839" y="9198"/>
                    </a:lnTo>
                    <a:lnTo>
                      <a:pt x="8839" y="8839"/>
                    </a:lnTo>
                    <a:close/>
                    <a:moveTo>
                      <a:pt x="9619" y="8839"/>
                    </a:moveTo>
                    <a:lnTo>
                      <a:pt x="9619" y="9198"/>
                    </a:lnTo>
                    <a:lnTo>
                      <a:pt x="9266" y="9198"/>
                    </a:lnTo>
                    <a:lnTo>
                      <a:pt x="9266" y="8839"/>
                    </a:lnTo>
                    <a:close/>
                    <a:moveTo>
                      <a:pt x="10046" y="8839"/>
                    </a:moveTo>
                    <a:lnTo>
                      <a:pt x="10046" y="9198"/>
                    </a:lnTo>
                    <a:lnTo>
                      <a:pt x="9693" y="9198"/>
                    </a:lnTo>
                    <a:lnTo>
                      <a:pt x="9693" y="8839"/>
                    </a:lnTo>
                    <a:close/>
                    <a:moveTo>
                      <a:pt x="10474" y="8839"/>
                    </a:moveTo>
                    <a:lnTo>
                      <a:pt x="10474" y="9198"/>
                    </a:lnTo>
                    <a:lnTo>
                      <a:pt x="10120" y="9198"/>
                    </a:lnTo>
                    <a:lnTo>
                      <a:pt x="10120" y="8839"/>
                    </a:lnTo>
                    <a:close/>
                    <a:moveTo>
                      <a:pt x="10901" y="8839"/>
                    </a:moveTo>
                    <a:lnTo>
                      <a:pt x="10901" y="9198"/>
                    </a:lnTo>
                    <a:lnTo>
                      <a:pt x="10548" y="9198"/>
                    </a:lnTo>
                    <a:lnTo>
                      <a:pt x="10548" y="8839"/>
                    </a:lnTo>
                    <a:close/>
                    <a:moveTo>
                      <a:pt x="11328" y="8839"/>
                    </a:moveTo>
                    <a:lnTo>
                      <a:pt x="11328" y="9198"/>
                    </a:lnTo>
                    <a:lnTo>
                      <a:pt x="10975" y="9198"/>
                    </a:lnTo>
                    <a:lnTo>
                      <a:pt x="10975" y="8839"/>
                    </a:lnTo>
                    <a:close/>
                    <a:moveTo>
                      <a:pt x="11755" y="8839"/>
                    </a:moveTo>
                    <a:lnTo>
                      <a:pt x="11755" y="9198"/>
                    </a:lnTo>
                    <a:lnTo>
                      <a:pt x="11402" y="9198"/>
                    </a:lnTo>
                    <a:lnTo>
                      <a:pt x="11402" y="8839"/>
                    </a:lnTo>
                    <a:close/>
                    <a:moveTo>
                      <a:pt x="649" y="9266"/>
                    </a:moveTo>
                    <a:lnTo>
                      <a:pt x="649" y="9625"/>
                    </a:lnTo>
                    <a:lnTo>
                      <a:pt x="296" y="9625"/>
                    </a:lnTo>
                    <a:lnTo>
                      <a:pt x="296" y="9266"/>
                    </a:lnTo>
                    <a:close/>
                    <a:moveTo>
                      <a:pt x="1076" y="9266"/>
                    </a:moveTo>
                    <a:lnTo>
                      <a:pt x="1076" y="9625"/>
                    </a:lnTo>
                    <a:lnTo>
                      <a:pt x="723" y="9625"/>
                    </a:lnTo>
                    <a:lnTo>
                      <a:pt x="723" y="9266"/>
                    </a:lnTo>
                    <a:close/>
                    <a:moveTo>
                      <a:pt x="1504" y="9266"/>
                    </a:moveTo>
                    <a:lnTo>
                      <a:pt x="1504" y="9625"/>
                    </a:lnTo>
                    <a:lnTo>
                      <a:pt x="1151" y="9625"/>
                    </a:lnTo>
                    <a:lnTo>
                      <a:pt x="1151" y="9266"/>
                    </a:lnTo>
                    <a:close/>
                    <a:moveTo>
                      <a:pt x="1931" y="9266"/>
                    </a:moveTo>
                    <a:lnTo>
                      <a:pt x="1931" y="9625"/>
                    </a:lnTo>
                    <a:lnTo>
                      <a:pt x="1578" y="9625"/>
                    </a:lnTo>
                    <a:lnTo>
                      <a:pt x="1578" y="9266"/>
                    </a:lnTo>
                    <a:close/>
                    <a:moveTo>
                      <a:pt x="2358" y="9266"/>
                    </a:moveTo>
                    <a:lnTo>
                      <a:pt x="2358" y="9625"/>
                    </a:lnTo>
                    <a:lnTo>
                      <a:pt x="2005" y="9625"/>
                    </a:lnTo>
                    <a:lnTo>
                      <a:pt x="2005" y="9266"/>
                    </a:lnTo>
                    <a:close/>
                    <a:moveTo>
                      <a:pt x="2785" y="9266"/>
                    </a:moveTo>
                    <a:lnTo>
                      <a:pt x="2785" y="9625"/>
                    </a:lnTo>
                    <a:lnTo>
                      <a:pt x="2432" y="9625"/>
                    </a:lnTo>
                    <a:lnTo>
                      <a:pt x="2432" y="9266"/>
                    </a:lnTo>
                    <a:close/>
                    <a:moveTo>
                      <a:pt x="3212" y="9266"/>
                    </a:moveTo>
                    <a:lnTo>
                      <a:pt x="3212" y="9625"/>
                    </a:lnTo>
                    <a:lnTo>
                      <a:pt x="2859" y="9625"/>
                    </a:lnTo>
                    <a:lnTo>
                      <a:pt x="2859" y="9266"/>
                    </a:lnTo>
                    <a:close/>
                    <a:moveTo>
                      <a:pt x="3639" y="9266"/>
                    </a:moveTo>
                    <a:lnTo>
                      <a:pt x="3639" y="9625"/>
                    </a:lnTo>
                    <a:lnTo>
                      <a:pt x="3286" y="9625"/>
                    </a:lnTo>
                    <a:lnTo>
                      <a:pt x="3286" y="9266"/>
                    </a:lnTo>
                    <a:close/>
                    <a:moveTo>
                      <a:pt x="4066" y="9266"/>
                    </a:moveTo>
                    <a:lnTo>
                      <a:pt x="4066" y="9625"/>
                    </a:lnTo>
                    <a:lnTo>
                      <a:pt x="3713" y="9625"/>
                    </a:lnTo>
                    <a:lnTo>
                      <a:pt x="3713" y="9266"/>
                    </a:lnTo>
                    <a:close/>
                    <a:moveTo>
                      <a:pt x="4494" y="9266"/>
                    </a:moveTo>
                    <a:lnTo>
                      <a:pt x="4494" y="9625"/>
                    </a:lnTo>
                    <a:lnTo>
                      <a:pt x="4140" y="9625"/>
                    </a:lnTo>
                    <a:lnTo>
                      <a:pt x="4140" y="9266"/>
                    </a:lnTo>
                    <a:close/>
                    <a:moveTo>
                      <a:pt x="4921" y="9266"/>
                    </a:moveTo>
                    <a:lnTo>
                      <a:pt x="4921" y="9625"/>
                    </a:lnTo>
                    <a:lnTo>
                      <a:pt x="4568" y="9625"/>
                    </a:lnTo>
                    <a:lnTo>
                      <a:pt x="4568" y="9266"/>
                    </a:lnTo>
                    <a:close/>
                    <a:moveTo>
                      <a:pt x="5348" y="9266"/>
                    </a:moveTo>
                    <a:lnTo>
                      <a:pt x="5348" y="9625"/>
                    </a:lnTo>
                    <a:lnTo>
                      <a:pt x="4995" y="9625"/>
                    </a:lnTo>
                    <a:lnTo>
                      <a:pt x="4995" y="9266"/>
                    </a:lnTo>
                    <a:close/>
                    <a:moveTo>
                      <a:pt x="5775" y="9266"/>
                    </a:moveTo>
                    <a:lnTo>
                      <a:pt x="5775" y="9625"/>
                    </a:lnTo>
                    <a:lnTo>
                      <a:pt x="5422" y="9625"/>
                    </a:lnTo>
                    <a:lnTo>
                      <a:pt x="5422" y="9266"/>
                    </a:lnTo>
                    <a:close/>
                    <a:moveTo>
                      <a:pt x="6202" y="9266"/>
                    </a:moveTo>
                    <a:lnTo>
                      <a:pt x="6202" y="9625"/>
                    </a:lnTo>
                    <a:lnTo>
                      <a:pt x="5849" y="9625"/>
                    </a:lnTo>
                    <a:lnTo>
                      <a:pt x="5849" y="9266"/>
                    </a:lnTo>
                    <a:close/>
                    <a:moveTo>
                      <a:pt x="6629" y="9266"/>
                    </a:moveTo>
                    <a:lnTo>
                      <a:pt x="6629" y="9625"/>
                    </a:lnTo>
                    <a:lnTo>
                      <a:pt x="6276" y="9625"/>
                    </a:lnTo>
                    <a:lnTo>
                      <a:pt x="6276" y="9266"/>
                    </a:lnTo>
                    <a:close/>
                    <a:moveTo>
                      <a:pt x="7056" y="9266"/>
                    </a:moveTo>
                    <a:lnTo>
                      <a:pt x="7056" y="9625"/>
                    </a:lnTo>
                    <a:lnTo>
                      <a:pt x="6703" y="9625"/>
                    </a:lnTo>
                    <a:lnTo>
                      <a:pt x="6703" y="9266"/>
                    </a:lnTo>
                    <a:close/>
                    <a:moveTo>
                      <a:pt x="7484" y="9266"/>
                    </a:moveTo>
                    <a:lnTo>
                      <a:pt x="7484" y="9625"/>
                    </a:lnTo>
                    <a:lnTo>
                      <a:pt x="7130" y="9625"/>
                    </a:lnTo>
                    <a:lnTo>
                      <a:pt x="7130" y="9266"/>
                    </a:lnTo>
                    <a:close/>
                    <a:moveTo>
                      <a:pt x="7911" y="9266"/>
                    </a:moveTo>
                    <a:lnTo>
                      <a:pt x="7911" y="9625"/>
                    </a:lnTo>
                    <a:lnTo>
                      <a:pt x="7558" y="9625"/>
                    </a:lnTo>
                    <a:lnTo>
                      <a:pt x="7558" y="9266"/>
                    </a:lnTo>
                    <a:close/>
                    <a:moveTo>
                      <a:pt x="8338" y="9266"/>
                    </a:moveTo>
                    <a:lnTo>
                      <a:pt x="8338" y="9625"/>
                    </a:lnTo>
                    <a:lnTo>
                      <a:pt x="7985" y="9625"/>
                    </a:lnTo>
                    <a:lnTo>
                      <a:pt x="7985" y="9266"/>
                    </a:lnTo>
                    <a:close/>
                    <a:moveTo>
                      <a:pt x="8765" y="9266"/>
                    </a:moveTo>
                    <a:lnTo>
                      <a:pt x="8765" y="9625"/>
                    </a:lnTo>
                    <a:lnTo>
                      <a:pt x="8412" y="9625"/>
                    </a:lnTo>
                    <a:lnTo>
                      <a:pt x="8412" y="9266"/>
                    </a:lnTo>
                    <a:close/>
                    <a:moveTo>
                      <a:pt x="9192" y="9266"/>
                    </a:moveTo>
                    <a:lnTo>
                      <a:pt x="9192" y="9625"/>
                    </a:lnTo>
                    <a:lnTo>
                      <a:pt x="8839" y="9625"/>
                    </a:lnTo>
                    <a:lnTo>
                      <a:pt x="8839" y="9266"/>
                    </a:lnTo>
                    <a:close/>
                    <a:moveTo>
                      <a:pt x="9619" y="9266"/>
                    </a:moveTo>
                    <a:lnTo>
                      <a:pt x="9619" y="9625"/>
                    </a:lnTo>
                    <a:lnTo>
                      <a:pt x="9266" y="9625"/>
                    </a:lnTo>
                    <a:lnTo>
                      <a:pt x="9266" y="9266"/>
                    </a:lnTo>
                    <a:close/>
                    <a:moveTo>
                      <a:pt x="10046" y="9266"/>
                    </a:moveTo>
                    <a:lnTo>
                      <a:pt x="10046" y="9625"/>
                    </a:lnTo>
                    <a:lnTo>
                      <a:pt x="9693" y="9625"/>
                    </a:lnTo>
                    <a:lnTo>
                      <a:pt x="9693" y="9266"/>
                    </a:lnTo>
                    <a:close/>
                    <a:moveTo>
                      <a:pt x="10474" y="9266"/>
                    </a:moveTo>
                    <a:lnTo>
                      <a:pt x="10474" y="9625"/>
                    </a:lnTo>
                    <a:lnTo>
                      <a:pt x="10120" y="9625"/>
                    </a:lnTo>
                    <a:lnTo>
                      <a:pt x="10120" y="9266"/>
                    </a:lnTo>
                    <a:close/>
                    <a:moveTo>
                      <a:pt x="10901" y="9266"/>
                    </a:moveTo>
                    <a:lnTo>
                      <a:pt x="10901" y="9625"/>
                    </a:lnTo>
                    <a:lnTo>
                      <a:pt x="10548" y="9625"/>
                    </a:lnTo>
                    <a:lnTo>
                      <a:pt x="10548" y="9266"/>
                    </a:lnTo>
                    <a:close/>
                    <a:moveTo>
                      <a:pt x="11328" y="9266"/>
                    </a:moveTo>
                    <a:lnTo>
                      <a:pt x="11328" y="9625"/>
                    </a:lnTo>
                    <a:lnTo>
                      <a:pt x="10975" y="9625"/>
                    </a:lnTo>
                    <a:lnTo>
                      <a:pt x="10975" y="9266"/>
                    </a:lnTo>
                    <a:close/>
                    <a:moveTo>
                      <a:pt x="11755" y="9266"/>
                    </a:moveTo>
                    <a:lnTo>
                      <a:pt x="11755" y="9625"/>
                    </a:lnTo>
                    <a:lnTo>
                      <a:pt x="11402" y="9625"/>
                    </a:lnTo>
                    <a:lnTo>
                      <a:pt x="11402" y="9266"/>
                    </a:lnTo>
                    <a:close/>
                    <a:moveTo>
                      <a:pt x="649" y="9693"/>
                    </a:moveTo>
                    <a:lnTo>
                      <a:pt x="649" y="10052"/>
                    </a:lnTo>
                    <a:lnTo>
                      <a:pt x="296" y="10052"/>
                    </a:lnTo>
                    <a:lnTo>
                      <a:pt x="296" y="9693"/>
                    </a:lnTo>
                    <a:close/>
                    <a:moveTo>
                      <a:pt x="1076" y="9693"/>
                    </a:moveTo>
                    <a:lnTo>
                      <a:pt x="1076" y="10052"/>
                    </a:lnTo>
                    <a:lnTo>
                      <a:pt x="723" y="10052"/>
                    </a:lnTo>
                    <a:lnTo>
                      <a:pt x="723" y="9693"/>
                    </a:lnTo>
                    <a:close/>
                    <a:moveTo>
                      <a:pt x="1504" y="9693"/>
                    </a:moveTo>
                    <a:lnTo>
                      <a:pt x="1504" y="10052"/>
                    </a:lnTo>
                    <a:lnTo>
                      <a:pt x="1151" y="10052"/>
                    </a:lnTo>
                    <a:lnTo>
                      <a:pt x="1151" y="9693"/>
                    </a:lnTo>
                    <a:close/>
                    <a:moveTo>
                      <a:pt x="1931" y="9693"/>
                    </a:moveTo>
                    <a:lnTo>
                      <a:pt x="1931" y="10052"/>
                    </a:lnTo>
                    <a:lnTo>
                      <a:pt x="1578" y="10052"/>
                    </a:lnTo>
                    <a:lnTo>
                      <a:pt x="1578" y="9693"/>
                    </a:lnTo>
                    <a:close/>
                    <a:moveTo>
                      <a:pt x="2358" y="9693"/>
                    </a:moveTo>
                    <a:lnTo>
                      <a:pt x="2358" y="10052"/>
                    </a:lnTo>
                    <a:lnTo>
                      <a:pt x="2005" y="10052"/>
                    </a:lnTo>
                    <a:lnTo>
                      <a:pt x="2005" y="9693"/>
                    </a:lnTo>
                    <a:close/>
                    <a:moveTo>
                      <a:pt x="2785" y="9693"/>
                    </a:moveTo>
                    <a:lnTo>
                      <a:pt x="2785" y="10052"/>
                    </a:lnTo>
                    <a:lnTo>
                      <a:pt x="2432" y="10052"/>
                    </a:lnTo>
                    <a:lnTo>
                      <a:pt x="2432" y="9693"/>
                    </a:lnTo>
                    <a:close/>
                    <a:moveTo>
                      <a:pt x="3212" y="9693"/>
                    </a:moveTo>
                    <a:lnTo>
                      <a:pt x="3212" y="10052"/>
                    </a:lnTo>
                    <a:lnTo>
                      <a:pt x="2859" y="10052"/>
                    </a:lnTo>
                    <a:lnTo>
                      <a:pt x="2859" y="9693"/>
                    </a:lnTo>
                    <a:close/>
                    <a:moveTo>
                      <a:pt x="3639" y="9693"/>
                    </a:moveTo>
                    <a:lnTo>
                      <a:pt x="3639" y="10052"/>
                    </a:lnTo>
                    <a:lnTo>
                      <a:pt x="3286" y="10052"/>
                    </a:lnTo>
                    <a:lnTo>
                      <a:pt x="3286" y="9693"/>
                    </a:lnTo>
                    <a:close/>
                    <a:moveTo>
                      <a:pt x="4066" y="9693"/>
                    </a:moveTo>
                    <a:lnTo>
                      <a:pt x="4066" y="10052"/>
                    </a:lnTo>
                    <a:lnTo>
                      <a:pt x="3713" y="10052"/>
                    </a:lnTo>
                    <a:lnTo>
                      <a:pt x="3713" y="9693"/>
                    </a:lnTo>
                    <a:close/>
                    <a:moveTo>
                      <a:pt x="4494" y="9693"/>
                    </a:moveTo>
                    <a:lnTo>
                      <a:pt x="4494" y="10052"/>
                    </a:lnTo>
                    <a:lnTo>
                      <a:pt x="4140" y="10052"/>
                    </a:lnTo>
                    <a:lnTo>
                      <a:pt x="4140" y="9693"/>
                    </a:lnTo>
                    <a:close/>
                    <a:moveTo>
                      <a:pt x="4921" y="9693"/>
                    </a:moveTo>
                    <a:lnTo>
                      <a:pt x="4921" y="10052"/>
                    </a:lnTo>
                    <a:lnTo>
                      <a:pt x="4568" y="10052"/>
                    </a:lnTo>
                    <a:lnTo>
                      <a:pt x="4568" y="9693"/>
                    </a:lnTo>
                    <a:close/>
                    <a:moveTo>
                      <a:pt x="5348" y="9693"/>
                    </a:moveTo>
                    <a:lnTo>
                      <a:pt x="5348" y="10052"/>
                    </a:lnTo>
                    <a:lnTo>
                      <a:pt x="4995" y="10052"/>
                    </a:lnTo>
                    <a:lnTo>
                      <a:pt x="4995" y="9693"/>
                    </a:lnTo>
                    <a:close/>
                    <a:moveTo>
                      <a:pt x="5775" y="9693"/>
                    </a:moveTo>
                    <a:lnTo>
                      <a:pt x="5775" y="10052"/>
                    </a:lnTo>
                    <a:lnTo>
                      <a:pt x="5422" y="10052"/>
                    </a:lnTo>
                    <a:lnTo>
                      <a:pt x="5422" y="9693"/>
                    </a:lnTo>
                    <a:close/>
                    <a:moveTo>
                      <a:pt x="6202" y="9693"/>
                    </a:moveTo>
                    <a:lnTo>
                      <a:pt x="6202" y="10052"/>
                    </a:lnTo>
                    <a:lnTo>
                      <a:pt x="5849" y="10052"/>
                    </a:lnTo>
                    <a:lnTo>
                      <a:pt x="5849" y="9693"/>
                    </a:lnTo>
                    <a:close/>
                    <a:moveTo>
                      <a:pt x="6629" y="9693"/>
                    </a:moveTo>
                    <a:lnTo>
                      <a:pt x="6629" y="10052"/>
                    </a:lnTo>
                    <a:lnTo>
                      <a:pt x="6276" y="10052"/>
                    </a:lnTo>
                    <a:lnTo>
                      <a:pt x="6276" y="9693"/>
                    </a:lnTo>
                    <a:close/>
                    <a:moveTo>
                      <a:pt x="7056" y="9693"/>
                    </a:moveTo>
                    <a:lnTo>
                      <a:pt x="7056" y="10052"/>
                    </a:lnTo>
                    <a:lnTo>
                      <a:pt x="6703" y="10052"/>
                    </a:lnTo>
                    <a:lnTo>
                      <a:pt x="6703" y="9693"/>
                    </a:lnTo>
                    <a:close/>
                    <a:moveTo>
                      <a:pt x="7484" y="9693"/>
                    </a:moveTo>
                    <a:lnTo>
                      <a:pt x="7484" y="10052"/>
                    </a:lnTo>
                    <a:lnTo>
                      <a:pt x="7130" y="10052"/>
                    </a:lnTo>
                    <a:lnTo>
                      <a:pt x="7130" y="9693"/>
                    </a:lnTo>
                    <a:close/>
                    <a:moveTo>
                      <a:pt x="7911" y="9693"/>
                    </a:moveTo>
                    <a:lnTo>
                      <a:pt x="7911" y="10052"/>
                    </a:lnTo>
                    <a:lnTo>
                      <a:pt x="7558" y="10052"/>
                    </a:lnTo>
                    <a:lnTo>
                      <a:pt x="7558" y="9693"/>
                    </a:lnTo>
                    <a:close/>
                    <a:moveTo>
                      <a:pt x="8338" y="9693"/>
                    </a:moveTo>
                    <a:lnTo>
                      <a:pt x="8338" y="10052"/>
                    </a:lnTo>
                    <a:lnTo>
                      <a:pt x="7985" y="10052"/>
                    </a:lnTo>
                    <a:lnTo>
                      <a:pt x="7985" y="9693"/>
                    </a:lnTo>
                    <a:close/>
                    <a:moveTo>
                      <a:pt x="8765" y="9693"/>
                    </a:moveTo>
                    <a:lnTo>
                      <a:pt x="8765" y="10052"/>
                    </a:lnTo>
                    <a:lnTo>
                      <a:pt x="8412" y="10052"/>
                    </a:lnTo>
                    <a:lnTo>
                      <a:pt x="8412" y="9693"/>
                    </a:lnTo>
                    <a:close/>
                    <a:moveTo>
                      <a:pt x="9192" y="9693"/>
                    </a:moveTo>
                    <a:lnTo>
                      <a:pt x="9192" y="10052"/>
                    </a:lnTo>
                    <a:lnTo>
                      <a:pt x="8839" y="10052"/>
                    </a:lnTo>
                    <a:lnTo>
                      <a:pt x="8839" y="9693"/>
                    </a:lnTo>
                    <a:close/>
                    <a:moveTo>
                      <a:pt x="9619" y="9693"/>
                    </a:moveTo>
                    <a:lnTo>
                      <a:pt x="9619" y="10052"/>
                    </a:lnTo>
                    <a:lnTo>
                      <a:pt x="9266" y="10052"/>
                    </a:lnTo>
                    <a:lnTo>
                      <a:pt x="9266" y="9693"/>
                    </a:lnTo>
                    <a:close/>
                    <a:moveTo>
                      <a:pt x="10046" y="9693"/>
                    </a:moveTo>
                    <a:lnTo>
                      <a:pt x="10046" y="10052"/>
                    </a:lnTo>
                    <a:lnTo>
                      <a:pt x="9693" y="10052"/>
                    </a:lnTo>
                    <a:lnTo>
                      <a:pt x="9693" y="9693"/>
                    </a:lnTo>
                    <a:close/>
                    <a:moveTo>
                      <a:pt x="10474" y="9693"/>
                    </a:moveTo>
                    <a:lnTo>
                      <a:pt x="10474" y="10052"/>
                    </a:lnTo>
                    <a:lnTo>
                      <a:pt x="10120" y="10052"/>
                    </a:lnTo>
                    <a:lnTo>
                      <a:pt x="10120" y="9693"/>
                    </a:lnTo>
                    <a:close/>
                    <a:moveTo>
                      <a:pt x="10901" y="9693"/>
                    </a:moveTo>
                    <a:lnTo>
                      <a:pt x="10901" y="10052"/>
                    </a:lnTo>
                    <a:lnTo>
                      <a:pt x="10548" y="10052"/>
                    </a:lnTo>
                    <a:lnTo>
                      <a:pt x="10548" y="9693"/>
                    </a:lnTo>
                    <a:close/>
                    <a:moveTo>
                      <a:pt x="11328" y="9693"/>
                    </a:moveTo>
                    <a:lnTo>
                      <a:pt x="11328" y="10052"/>
                    </a:lnTo>
                    <a:lnTo>
                      <a:pt x="10975" y="10052"/>
                    </a:lnTo>
                    <a:lnTo>
                      <a:pt x="10975" y="9693"/>
                    </a:lnTo>
                    <a:close/>
                    <a:moveTo>
                      <a:pt x="11755" y="9693"/>
                    </a:moveTo>
                    <a:lnTo>
                      <a:pt x="11755" y="10052"/>
                    </a:lnTo>
                    <a:lnTo>
                      <a:pt x="11402" y="10052"/>
                    </a:lnTo>
                    <a:lnTo>
                      <a:pt x="11402" y="9693"/>
                    </a:lnTo>
                    <a:close/>
                    <a:moveTo>
                      <a:pt x="649" y="10120"/>
                    </a:moveTo>
                    <a:lnTo>
                      <a:pt x="649" y="10479"/>
                    </a:lnTo>
                    <a:lnTo>
                      <a:pt x="296" y="10479"/>
                    </a:lnTo>
                    <a:lnTo>
                      <a:pt x="296" y="10120"/>
                    </a:lnTo>
                    <a:close/>
                    <a:moveTo>
                      <a:pt x="1076" y="10120"/>
                    </a:moveTo>
                    <a:lnTo>
                      <a:pt x="1076" y="10479"/>
                    </a:lnTo>
                    <a:lnTo>
                      <a:pt x="723" y="10479"/>
                    </a:lnTo>
                    <a:lnTo>
                      <a:pt x="723" y="10120"/>
                    </a:lnTo>
                    <a:close/>
                    <a:moveTo>
                      <a:pt x="1504" y="10120"/>
                    </a:moveTo>
                    <a:lnTo>
                      <a:pt x="1504" y="10479"/>
                    </a:lnTo>
                    <a:lnTo>
                      <a:pt x="1151" y="10479"/>
                    </a:lnTo>
                    <a:lnTo>
                      <a:pt x="1151" y="10120"/>
                    </a:lnTo>
                    <a:close/>
                    <a:moveTo>
                      <a:pt x="1931" y="10120"/>
                    </a:moveTo>
                    <a:lnTo>
                      <a:pt x="1931" y="10479"/>
                    </a:lnTo>
                    <a:lnTo>
                      <a:pt x="1578" y="10479"/>
                    </a:lnTo>
                    <a:lnTo>
                      <a:pt x="1578" y="10120"/>
                    </a:lnTo>
                    <a:close/>
                    <a:moveTo>
                      <a:pt x="2358" y="10120"/>
                    </a:moveTo>
                    <a:lnTo>
                      <a:pt x="2358" y="10479"/>
                    </a:lnTo>
                    <a:lnTo>
                      <a:pt x="2005" y="10479"/>
                    </a:lnTo>
                    <a:lnTo>
                      <a:pt x="2005" y="10120"/>
                    </a:lnTo>
                    <a:close/>
                    <a:moveTo>
                      <a:pt x="2785" y="10120"/>
                    </a:moveTo>
                    <a:lnTo>
                      <a:pt x="2785" y="10479"/>
                    </a:lnTo>
                    <a:lnTo>
                      <a:pt x="2432" y="10479"/>
                    </a:lnTo>
                    <a:lnTo>
                      <a:pt x="2432" y="10120"/>
                    </a:lnTo>
                    <a:close/>
                    <a:moveTo>
                      <a:pt x="3212" y="10120"/>
                    </a:moveTo>
                    <a:lnTo>
                      <a:pt x="3212" y="10479"/>
                    </a:lnTo>
                    <a:lnTo>
                      <a:pt x="2859" y="10479"/>
                    </a:lnTo>
                    <a:lnTo>
                      <a:pt x="2859" y="10120"/>
                    </a:lnTo>
                    <a:close/>
                    <a:moveTo>
                      <a:pt x="3639" y="10120"/>
                    </a:moveTo>
                    <a:lnTo>
                      <a:pt x="3639" y="10479"/>
                    </a:lnTo>
                    <a:lnTo>
                      <a:pt x="3286" y="10479"/>
                    </a:lnTo>
                    <a:lnTo>
                      <a:pt x="3286" y="10120"/>
                    </a:lnTo>
                    <a:close/>
                    <a:moveTo>
                      <a:pt x="4066" y="10120"/>
                    </a:moveTo>
                    <a:lnTo>
                      <a:pt x="4066" y="10479"/>
                    </a:lnTo>
                    <a:lnTo>
                      <a:pt x="3713" y="10479"/>
                    </a:lnTo>
                    <a:lnTo>
                      <a:pt x="3713" y="10120"/>
                    </a:lnTo>
                    <a:close/>
                    <a:moveTo>
                      <a:pt x="4494" y="10120"/>
                    </a:moveTo>
                    <a:lnTo>
                      <a:pt x="4494" y="10479"/>
                    </a:lnTo>
                    <a:lnTo>
                      <a:pt x="4140" y="10479"/>
                    </a:lnTo>
                    <a:lnTo>
                      <a:pt x="4140" y="10120"/>
                    </a:lnTo>
                    <a:close/>
                    <a:moveTo>
                      <a:pt x="4921" y="10120"/>
                    </a:moveTo>
                    <a:lnTo>
                      <a:pt x="4921" y="10479"/>
                    </a:lnTo>
                    <a:lnTo>
                      <a:pt x="4568" y="10479"/>
                    </a:lnTo>
                    <a:lnTo>
                      <a:pt x="4568" y="10120"/>
                    </a:lnTo>
                    <a:close/>
                    <a:moveTo>
                      <a:pt x="5348" y="10120"/>
                    </a:moveTo>
                    <a:lnTo>
                      <a:pt x="5348" y="10479"/>
                    </a:lnTo>
                    <a:lnTo>
                      <a:pt x="4995" y="10479"/>
                    </a:lnTo>
                    <a:lnTo>
                      <a:pt x="4995" y="10120"/>
                    </a:lnTo>
                    <a:close/>
                    <a:moveTo>
                      <a:pt x="5775" y="10120"/>
                    </a:moveTo>
                    <a:lnTo>
                      <a:pt x="5775" y="10479"/>
                    </a:lnTo>
                    <a:lnTo>
                      <a:pt x="5422" y="10479"/>
                    </a:lnTo>
                    <a:lnTo>
                      <a:pt x="5422" y="10120"/>
                    </a:lnTo>
                    <a:close/>
                    <a:moveTo>
                      <a:pt x="6202" y="10120"/>
                    </a:moveTo>
                    <a:lnTo>
                      <a:pt x="6202" y="10479"/>
                    </a:lnTo>
                    <a:lnTo>
                      <a:pt x="5849" y="10479"/>
                    </a:lnTo>
                    <a:lnTo>
                      <a:pt x="5849" y="10120"/>
                    </a:lnTo>
                    <a:close/>
                    <a:moveTo>
                      <a:pt x="6629" y="10120"/>
                    </a:moveTo>
                    <a:lnTo>
                      <a:pt x="6629" y="10479"/>
                    </a:lnTo>
                    <a:lnTo>
                      <a:pt x="6276" y="10479"/>
                    </a:lnTo>
                    <a:lnTo>
                      <a:pt x="6276" y="10120"/>
                    </a:lnTo>
                    <a:close/>
                    <a:moveTo>
                      <a:pt x="7056" y="10120"/>
                    </a:moveTo>
                    <a:lnTo>
                      <a:pt x="7056" y="10479"/>
                    </a:lnTo>
                    <a:lnTo>
                      <a:pt x="6703" y="10479"/>
                    </a:lnTo>
                    <a:lnTo>
                      <a:pt x="6703" y="10120"/>
                    </a:lnTo>
                    <a:close/>
                    <a:moveTo>
                      <a:pt x="7484" y="10120"/>
                    </a:moveTo>
                    <a:lnTo>
                      <a:pt x="7484" y="10479"/>
                    </a:lnTo>
                    <a:lnTo>
                      <a:pt x="7130" y="10479"/>
                    </a:lnTo>
                    <a:lnTo>
                      <a:pt x="7130" y="10120"/>
                    </a:lnTo>
                    <a:close/>
                    <a:moveTo>
                      <a:pt x="7911" y="10120"/>
                    </a:moveTo>
                    <a:lnTo>
                      <a:pt x="7911" y="10479"/>
                    </a:lnTo>
                    <a:lnTo>
                      <a:pt x="7558" y="10479"/>
                    </a:lnTo>
                    <a:lnTo>
                      <a:pt x="7558" y="10120"/>
                    </a:lnTo>
                    <a:close/>
                    <a:moveTo>
                      <a:pt x="8338" y="10120"/>
                    </a:moveTo>
                    <a:lnTo>
                      <a:pt x="8338" y="10479"/>
                    </a:lnTo>
                    <a:lnTo>
                      <a:pt x="7985" y="10479"/>
                    </a:lnTo>
                    <a:lnTo>
                      <a:pt x="7985" y="10120"/>
                    </a:lnTo>
                    <a:close/>
                    <a:moveTo>
                      <a:pt x="8765" y="10120"/>
                    </a:moveTo>
                    <a:lnTo>
                      <a:pt x="8765" y="10479"/>
                    </a:lnTo>
                    <a:lnTo>
                      <a:pt x="8412" y="10479"/>
                    </a:lnTo>
                    <a:lnTo>
                      <a:pt x="8412" y="10120"/>
                    </a:lnTo>
                    <a:close/>
                    <a:moveTo>
                      <a:pt x="9192" y="10120"/>
                    </a:moveTo>
                    <a:lnTo>
                      <a:pt x="9192" y="10479"/>
                    </a:lnTo>
                    <a:lnTo>
                      <a:pt x="8839" y="10479"/>
                    </a:lnTo>
                    <a:lnTo>
                      <a:pt x="8839" y="10120"/>
                    </a:lnTo>
                    <a:close/>
                    <a:moveTo>
                      <a:pt x="9619" y="10120"/>
                    </a:moveTo>
                    <a:lnTo>
                      <a:pt x="9619" y="10479"/>
                    </a:lnTo>
                    <a:lnTo>
                      <a:pt x="9266" y="10479"/>
                    </a:lnTo>
                    <a:lnTo>
                      <a:pt x="9266" y="10120"/>
                    </a:lnTo>
                    <a:close/>
                    <a:moveTo>
                      <a:pt x="10046" y="10120"/>
                    </a:moveTo>
                    <a:lnTo>
                      <a:pt x="10046" y="10479"/>
                    </a:lnTo>
                    <a:lnTo>
                      <a:pt x="9693" y="10479"/>
                    </a:lnTo>
                    <a:lnTo>
                      <a:pt x="9693" y="10120"/>
                    </a:lnTo>
                    <a:close/>
                    <a:moveTo>
                      <a:pt x="10474" y="10120"/>
                    </a:moveTo>
                    <a:lnTo>
                      <a:pt x="10474" y="10479"/>
                    </a:lnTo>
                    <a:lnTo>
                      <a:pt x="10120" y="10479"/>
                    </a:lnTo>
                    <a:lnTo>
                      <a:pt x="10120" y="10120"/>
                    </a:lnTo>
                    <a:close/>
                    <a:moveTo>
                      <a:pt x="10901" y="10120"/>
                    </a:moveTo>
                    <a:lnTo>
                      <a:pt x="10901" y="10479"/>
                    </a:lnTo>
                    <a:lnTo>
                      <a:pt x="10548" y="10479"/>
                    </a:lnTo>
                    <a:lnTo>
                      <a:pt x="10548" y="10120"/>
                    </a:lnTo>
                    <a:close/>
                    <a:moveTo>
                      <a:pt x="11328" y="10120"/>
                    </a:moveTo>
                    <a:lnTo>
                      <a:pt x="11328" y="10479"/>
                    </a:lnTo>
                    <a:lnTo>
                      <a:pt x="10975" y="10479"/>
                    </a:lnTo>
                    <a:lnTo>
                      <a:pt x="10975" y="10120"/>
                    </a:lnTo>
                    <a:close/>
                    <a:moveTo>
                      <a:pt x="11755" y="10120"/>
                    </a:moveTo>
                    <a:lnTo>
                      <a:pt x="11755" y="10479"/>
                    </a:lnTo>
                    <a:lnTo>
                      <a:pt x="11402" y="10479"/>
                    </a:lnTo>
                    <a:lnTo>
                      <a:pt x="11402" y="10120"/>
                    </a:lnTo>
                    <a:close/>
                    <a:moveTo>
                      <a:pt x="649" y="10548"/>
                    </a:moveTo>
                    <a:lnTo>
                      <a:pt x="649" y="10906"/>
                    </a:lnTo>
                    <a:lnTo>
                      <a:pt x="296" y="10906"/>
                    </a:lnTo>
                    <a:lnTo>
                      <a:pt x="296" y="10548"/>
                    </a:lnTo>
                    <a:close/>
                    <a:moveTo>
                      <a:pt x="1076" y="10548"/>
                    </a:moveTo>
                    <a:lnTo>
                      <a:pt x="1076" y="10906"/>
                    </a:lnTo>
                    <a:lnTo>
                      <a:pt x="723" y="10906"/>
                    </a:lnTo>
                    <a:lnTo>
                      <a:pt x="723" y="10548"/>
                    </a:lnTo>
                    <a:close/>
                    <a:moveTo>
                      <a:pt x="1504" y="10548"/>
                    </a:moveTo>
                    <a:lnTo>
                      <a:pt x="1504" y="10906"/>
                    </a:lnTo>
                    <a:lnTo>
                      <a:pt x="1151" y="10906"/>
                    </a:lnTo>
                    <a:lnTo>
                      <a:pt x="1151" y="10548"/>
                    </a:lnTo>
                    <a:close/>
                    <a:moveTo>
                      <a:pt x="1931" y="10548"/>
                    </a:moveTo>
                    <a:lnTo>
                      <a:pt x="1931" y="10906"/>
                    </a:lnTo>
                    <a:lnTo>
                      <a:pt x="1578" y="10906"/>
                    </a:lnTo>
                    <a:lnTo>
                      <a:pt x="1578" y="10548"/>
                    </a:lnTo>
                    <a:close/>
                    <a:moveTo>
                      <a:pt x="2358" y="10548"/>
                    </a:moveTo>
                    <a:lnTo>
                      <a:pt x="2358" y="10906"/>
                    </a:lnTo>
                    <a:lnTo>
                      <a:pt x="2005" y="10906"/>
                    </a:lnTo>
                    <a:lnTo>
                      <a:pt x="2005" y="10548"/>
                    </a:lnTo>
                    <a:close/>
                    <a:moveTo>
                      <a:pt x="2785" y="10548"/>
                    </a:moveTo>
                    <a:lnTo>
                      <a:pt x="2785" y="10906"/>
                    </a:lnTo>
                    <a:lnTo>
                      <a:pt x="2432" y="10906"/>
                    </a:lnTo>
                    <a:lnTo>
                      <a:pt x="2432" y="10548"/>
                    </a:lnTo>
                    <a:close/>
                    <a:moveTo>
                      <a:pt x="3212" y="10548"/>
                    </a:moveTo>
                    <a:lnTo>
                      <a:pt x="3212" y="10906"/>
                    </a:lnTo>
                    <a:lnTo>
                      <a:pt x="2859" y="10906"/>
                    </a:lnTo>
                    <a:lnTo>
                      <a:pt x="2859" y="10548"/>
                    </a:lnTo>
                    <a:close/>
                    <a:moveTo>
                      <a:pt x="3639" y="10548"/>
                    </a:moveTo>
                    <a:lnTo>
                      <a:pt x="3639" y="10906"/>
                    </a:lnTo>
                    <a:lnTo>
                      <a:pt x="3286" y="10906"/>
                    </a:lnTo>
                    <a:lnTo>
                      <a:pt x="3286" y="10548"/>
                    </a:lnTo>
                    <a:close/>
                    <a:moveTo>
                      <a:pt x="4066" y="10548"/>
                    </a:moveTo>
                    <a:lnTo>
                      <a:pt x="4066" y="10906"/>
                    </a:lnTo>
                    <a:lnTo>
                      <a:pt x="3713" y="10906"/>
                    </a:lnTo>
                    <a:lnTo>
                      <a:pt x="3713" y="10548"/>
                    </a:lnTo>
                    <a:close/>
                    <a:moveTo>
                      <a:pt x="4494" y="10548"/>
                    </a:moveTo>
                    <a:lnTo>
                      <a:pt x="4494" y="10906"/>
                    </a:lnTo>
                    <a:lnTo>
                      <a:pt x="4140" y="10906"/>
                    </a:lnTo>
                    <a:lnTo>
                      <a:pt x="4140" y="10548"/>
                    </a:lnTo>
                    <a:close/>
                    <a:moveTo>
                      <a:pt x="4921" y="10548"/>
                    </a:moveTo>
                    <a:lnTo>
                      <a:pt x="4921" y="10906"/>
                    </a:lnTo>
                    <a:lnTo>
                      <a:pt x="4568" y="10906"/>
                    </a:lnTo>
                    <a:lnTo>
                      <a:pt x="4568" y="10548"/>
                    </a:lnTo>
                    <a:close/>
                    <a:moveTo>
                      <a:pt x="5348" y="10548"/>
                    </a:moveTo>
                    <a:lnTo>
                      <a:pt x="5348" y="10906"/>
                    </a:lnTo>
                    <a:lnTo>
                      <a:pt x="4995" y="10906"/>
                    </a:lnTo>
                    <a:lnTo>
                      <a:pt x="4995" y="10548"/>
                    </a:lnTo>
                    <a:close/>
                    <a:moveTo>
                      <a:pt x="5775" y="10548"/>
                    </a:moveTo>
                    <a:lnTo>
                      <a:pt x="5775" y="10906"/>
                    </a:lnTo>
                    <a:lnTo>
                      <a:pt x="5422" y="10906"/>
                    </a:lnTo>
                    <a:lnTo>
                      <a:pt x="5422" y="10548"/>
                    </a:lnTo>
                    <a:close/>
                    <a:moveTo>
                      <a:pt x="6202" y="10548"/>
                    </a:moveTo>
                    <a:lnTo>
                      <a:pt x="6202" y="10906"/>
                    </a:lnTo>
                    <a:lnTo>
                      <a:pt x="5849" y="10906"/>
                    </a:lnTo>
                    <a:lnTo>
                      <a:pt x="5849" y="10548"/>
                    </a:lnTo>
                    <a:close/>
                    <a:moveTo>
                      <a:pt x="6629" y="10548"/>
                    </a:moveTo>
                    <a:lnTo>
                      <a:pt x="6629" y="10906"/>
                    </a:lnTo>
                    <a:lnTo>
                      <a:pt x="6276" y="10906"/>
                    </a:lnTo>
                    <a:lnTo>
                      <a:pt x="6276" y="10548"/>
                    </a:lnTo>
                    <a:close/>
                    <a:moveTo>
                      <a:pt x="7056" y="10548"/>
                    </a:moveTo>
                    <a:lnTo>
                      <a:pt x="7056" y="10906"/>
                    </a:lnTo>
                    <a:lnTo>
                      <a:pt x="6703" y="10906"/>
                    </a:lnTo>
                    <a:lnTo>
                      <a:pt x="6703" y="10548"/>
                    </a:lnTo>
                    <a:close/>
                    <a:moveTo>
                      <a:pt x="7484" y="10548"/>
                    </a:moveTo>
                    <a:lnTo>
                      <a:pt x="7484" y="10906"/>
                    </a:lnTo>
                    <a:lnTo>
                      <a:pt x="7130" y="10906"/>
                    </a:lnTo>
                    <a:lnTo>
                      <a:pt x="7130" y="10548"/>
                    </a:lnTo>
                    <a:close/>
                    <a:moveTo>
                      <a:pt x="7911" y="10548"/>
                    </a:moveTo>
                    <a:lnTo>
                      <a:pt x="7911" y="10906"/>
                    </a:lnTo>
                    <a:lnTo>
                      <a:pt x="7558" y="10906"/>
                    </a:lnTo>
                    <a:lnTo>
                      <a:pt x="7558" y="10548"/>
                    </a:lnTo>
                    <a:close/>
                    <a:moveTo>
                      <a:pt x="8338" y="10548"/>
                    </a:moveTo>
                    <a:lnTo>
                      <a:pt x="8338" y="10906"/>
                    </a:lnTo>
                    <a:lnTo>
                      <a:pt x="7985" y="10906"/>
                    </a:lnTo>
                    <a:lnTo>
                      <a:pt x="7985" y="10548"/>
                    </a:lnTo>
                    <a:close/>
                    <a:moveTo>
                      <a:pt x="8765" y="10548"/>
                    </a:moveTo>
                    <a:lnTo>
                      <a:pt x="8765" y="10906"/>
                    </a:lnTo>
                    <a:lnTo>
                      <a:pt x="8412" y="10906"/>
                    </a:lnTo>
                    <a:lnTo>
                      <a:pt x="8412" y="10548"/>
                    </a:lnTo>
                    <a:close/>
                    <a:moveTo>
                      <a:pt x="9192" y="10548"/>
                    </a:moveTo>
                    <a:lnTo>
                      <a:pt x="9192" y="10906"/>
                    </a:lnTo>
                    <a:lnTo>
                      <a:pt x="8839" y="10906"/>
                    </a:lnTo>
                    <a:lnTo>
                      <a:pt x="8839" y="10548"/>
                    </a:lnTo>
                    <a:close/>
                    <a:moveTo>
                      <a:pt x="9619" y="10548"/>
                    </a:moveTo>
                    <a:lnTo>
                      <a:pt x="9619" y="10906"/>
                    </a:lnTo>
                    <a:lnTo>
                      <a:pt x="9266" y="10906"/>
                    </a:lnTo>
                    <a:lnTo>
                      <a:pt x="9266" y="10548"/>
                    </a:lnTo>
                    <a:close/>
                    <a:moveTo>
                      <a:pt x="10046" y="10548"/>
                    </a:moveTo>
                    <a:lnTo>
                      <a:pt x="10046" y="10906"/>
                    </a:lnTo>
                    <a:lnTo>
                      <a:pt x="9693" y="10906"/>
                    </a:lnTo>
                    <a:lnTo>
                      <a:pt x="9693" y="10548"/>
                    </a:lnTo>
                    <a:close/>
                    <a:moveTo>
                      <a:pt x="10474" y="10548"/>
                    </a:moveTo>
                    <a:lnTo>
                      <a:pt x="10474" y="10906"/>
                    </a:lnTo>
                    <a:lnTo>
                      <a:pt x="10120" y="10906"/>
                    </a:lnTo>
                    <a:lnTo>
                      <a:pt x="10120" y="10548"/>
                    </a:lnTo>
                    <a:close/>
                    <a:moveTo>
                      <a:pt x="10901" y="10548"/>
                    </a:moveTo>
                    <a:lnTo>
                      <a:pt x="10901" y="10906"/>
                    </a:lnTo>
                    <a:lnTo>
                      <a:pt x="10548" y="10906"/>
                    </a:lnTo>
                    <a:lnTo>
                      <a:pt x="10548" y="10548"/>
                    </a:lnTo>
                    <a:close/>
                    <a:moveTo>
                      <a:pt x="11328" y="10548"/>
                    </a:moveTo>
                    <a:lnTo>
                      <a:pt x="11328" y="10906"/>
                    </a:lnTo>
                    <a:lnTo>
                      <a:pt x="10975" y="10906"/>
                    </a:lnTo>
                    <a:lnTo>
                      <a:pt x="10975" y="10548"/>
                    </a:lnTo>
                    <a:close/>
                    <a:moveTo>
                      <a:pt x="11755" y="10548"/>
                    </a:moveTo>
                    <a:lnTo>
                      <a:pt x="11755" y="10906"/>
                    </a:lnTo>
                    <a:lnTo>
                      <a:pt x="11402" y="10906"/>
                    </a:lnTo>
                    <a:lnTo>
                      <a:pt x="11402" y="10548"/>
                    </a:lnTo>
                    <a:close/>
                    <a:moveTo>
                      <a:pt x="649" y="10975"/>
                    </a:moveTo>
                    <a:lnTo>
                      <a:pt x="649" y="11334"/>
                    </a:lnTo>
                    <a:lnTo>
                      <a:pt x="296" y="11334"/>
                    </a:lnTo>
                    <a:lnTo>
                      <a:pt x="296" y="10975"/>
                    </a:lnTo>
                    <a:close/>
                    <a:moveTo>
                      <a:pt x="1076" y="10975"/>
                    </a:moveTo>
                    <a:lnTo>
                      <a:pt x="1076" y="11334"/>
                    </a:lnTo>
                    <a:lnTo>
                      <a:pt x="723" y="11334"/>
                    </a:lnTo>
                    <a:lnTo>
                      <a:pt x="723" y="10975"/>
                    </a:lnTo>
                    <a:close/>
                    <a:moveTo>
                      <a:pt x="1504" y="10975"/>
                    </a:moveTo>
                    <a:lnTo>
                      <a:pt x="1504" y="11334"/>
                    </a:lnTo>
                    <a:lnTo>
                      <a:pt x="1151" y="11334"/>
                    </a:lnTo>
                    <a:lnTo>
                      <a:pt x="1151" y="10975"/>
                    </a:lnTo>
                    <a:close/>
                    <a:moveTo>
                      <a:pt x="1931" y="10975"/>
                    </a:moveTo>
                    <a:lnTo>
                      <a:pt x="1931" y="11334"/>
                    </a:lnTo>
                    <a:lnTo>
                      <a:pt x="1578" y="11334"/>
                    </a:lnTo>
                    <a:lnTo>
                      <a:pt x="1578" y="10975"/>
                    </a:lnTo>
                    <a:close/>
                    <a:moveTo>
                      <a:pt x="2358" y="10975"/>
                    </a:moveTo>
                    <a:lnTo>
                      <a:pt x="2358" y="11334"/>
                    </a:lnTo>
                    <a:lnTo>
                      <a:pt x="2005" y="11334"/>
                    </a:lnTo>
                    <a:lnTo>
                      <a:pt x="2005" y="10975"/>
                    </a:lnTo>
                    <a:close/>
                    <a:moveTo>
                      <a:pt x="2785" y="10975"/>
                    </a:moveTo>
                    <a:lnTo>
                      <a:pt x="2785" y="11334"/>
                    </a:lnTo>
                    <a:lnTo>
                      <a:pt x="2432" y="11334"/>
                    </a:lnTo>
                    <a:lnTo>
                      <a:pt x="2432" y="10975"/>
                    </a:lnTo>
                    <a:close/>
                    <a:moveTo>
                      <a:pt x="3212" y="10975"/>
                    </a:moveTo>
                    <a:lnTo>
                      <a:pt x="3212" y="11334"/>
                    </a:lnTo>
                    <a:lnTo>
                      <a:pt x="2859" y="11334"/>
                    </a:lnTo>
                    <a:lnTo>
                      <a:pt x="2859" y="10975"/>
                    </a:lnTo>
                    <a:close/>
                    <a:moveTo>
                      <a:pt x="3639" y="10975"/>
                    </a:moveTo>
                    <a:lnTo>
                      <a:pt x="3639" y="11334"/>
                    </a:lnTo>
                    <a:lnTo>
                      <a:pt x="3286" y="11334"/>
                    </a:lnTo>
                    <a:lnTo>
                      <a:pt x="3286" y="10975"/>
                    </a:lnTo>
                    <a:close/>
                    <a:moveTo>
                      <a:pt x="4066" y="10975"/>
                    </a:moveTo>
                    <a:lnTo>
                      <a:pt x="4066" y="11334"/>
                    </a:lnTo>
                    <a:lnTo>
                      <a:pt x="3713" y="11334"/>
                    </a:lnTo>
                    <a:lnTo>
                      <a:pt x="3713" y="10975"/>
                    </a:lnTo>
                    <a:close/>
                    <a:moveTo>
                      <a:pt x="4494" y="10975"/>
                    </a:moveTo>
                    <a:lnTo>
                      <a:pt x="4494" y="11334"/>
                    </a:lnTo>
                    <a:lnTo>
                      <a:pt x="4140" y="11334"/>
                    </a:lnTo>
                    <a:lnTo>
                      <a:pt x="4140" y="10975"/>
                    </a:lnTo>
                    <a:close/>
                    <a:moveTo>
                      <a:pt x="4921" y="10975"/>
                    </a:moveTo>
                    <a:lnTo>
                      <a:pt x="4921" y="11334"/>
                    </a:lnTo>
                    <a:lnTo>
                      <a:pt x="4568" y="11334"/>
                    </a:lnTo>
                    <a:lnTo>
                      <a:pt x="4568" y="10975"/>
                    </a:lnTo>
                    <a:close/>
                    <a:moveTo>
                      <a:pt x="5348" y="10975"/>
                    </a:moveTo>
                    <a:lnTo>
                      <a:pt x="5348" y="11334"/>
                    </a:lnTo>
                    <a:lnTo>
                      <a:pt x="4995" y="11334"/>
                    </a:lnTo>
                    <a:lnTo>
                      <a:pt x="4995" y="10975"/>
                    </a:lnTo>
                    <a:close/>
                    <a:moveTo>
                      <a:pt x="5775" y="10975"/>
                    </a:moveTo>
                    <a:lnTo>
                      <a:pt x="5775" y="11334"/>
                    </a:lnTo>
                    <a:lnTo>
                      <a:pt x="5422" y="11334"/>
                    </a:lnTo>
                    <a:lnTo>
                      <a:pt x="5422" y="10975"/>
                    </a:lnTo>
                    <a:close/>
                    <a:moveTo>
                      <a:pt x="6202" y="10975"/>
                    </a:moveTo>
                    <a:lnTo>
                      <a:pt x="6202" y="11334"/>
                    </a:lnTo>
                    <a:lnTo>
                      <a:pt x="5849" y="11334"/>
                    </a:lnTo>
                    <a:lnTo>
                      <a:pt x="5849" y="10975"/>
                    </a:lnTo>
                    <a:close/>
                    <a:moveTo>
                      <a:pt x="6629" y="10975"/>
                    </a:moveTo>
                    <a:lnTo>
                      <a:pt x="6629" y="11334"/>
                    </a:lnTo>
                    <a:lnTo>
                      <a:pt x="6276" y="11334"/>
                    </a:lnTo>
                    <a:lnTo>
                      <a:pt x="6276" y="10975"/>
                    </a:lnTo>
                    <a:close/>
                    <a:moveTo>
                      <a:pt x="7056" y="10975"/>
                    </a:moveTo>
                    <a:lnTo>
                      <a:pt x="7056" y="11334"/>
                    </a:lnTo>
                    <a:lnTo>
                      <a:pt x="6703" y="11334"/>
                    </a:lnTo>
                    <a:lnTo>
                      <a:pt x="6703" y="10975"/>
                    </a:lnTo>
                    <a:close/>
                    <a:moveTo>
                      <a:pt x="7484" y="10975"/>
                    </a:moveTo>
                    <a:lnTo>
                      <a:pt x="7484" y="11334"/>
                    </a:lnTo>
                    <a:lnTo>
                      <a:pt x="7130" y="11334"/>
                    </a:lnTo>
                    <a:lnTo>
                      <a:pt x="7130" y="10975"/>
                    </a:lnTo>
                    <a:close/>
                    <a:moveTo>
                      <a:pt x="7911" y="10975"/>
                    </a:moveTo>
                    <a:lnTo>
                      <a:pt x="7911" y="11334"/>
                    </a:lnTo>
                    <a:lnTo>
                      <a:pt x="7558" y="11334"/>
                    </a:lnTo>
                    <a:lnTo>
                      <a:pt x="7558" y="10975"/>
                    </a:lnTo>
                    <a:close/>
                    <a:moveTo>
                      <a:pt x="8338" y="10975"/>
                    </a:moveTo>
                    <a:lnTo>
                      <a:pt x="8338" y="11334"/>
                    </a:lnTo>
                    <a:lnTo>
                      <a:pt x="7985" y="11334"/>
                    </a:lnTo>
                    <a:lnTo>
                      <a:pt x="7985" y="10975"/>
                    </a:lnTo>
                    <a:close/>
                    <a:moveTo>
                      <a:pt x="8765" y="10975"/>
                    </a:moveTo>
                    <a:lnTo>
                      <a:pt x="8765" y="11334"/>
                    </a:lnTo>
                    <a:lnTo>
                      <a:pt x="8412" y="11334"/>
                    </a:lnTo>
                    <a:lnTo>
                      <a:pt x="8412" y="10975"/>
                    </a:lnTo>
                    <a:close/>
                    <a:moveTo>
                      <a:pt x="9192" y="10975"/>
                    </a:moveTo>
                    <a:lnTo>
                      <a:pt x="9192" y="11334"/>
                    </a:lnTo>
                    <a:lnTo>
                      <a:pt x="8839" y="11334"/>
                    </a:lnTo>
                    <a:lnTo>
                      <a:pt x="8839" y="10975"/>
                    </a:lnTo>
                    <a:close/>
                    <a:moveTo>
                      <a:pt x="9619" y="10975"/>
                    </a:moveTo>
                    <a:lnTo>
                      <a:pt x="9619" y="11334"/>
                    </a:lnTo>
                    <a:lnTo>
                      <a:pt x="9266" y="11334"/>
                    </a:lnTo>
                    <a:lnTo>
                      <a:pt x="9266" y="10975"/>
                    </a:lnTo>
                    <a:close/>
                    <a:moveTo>
                      <a:pt x="10046" y="10975"/>
                    </a:moveTo>
                    <a:lnTo>
                      <a:pt x="10046" y="11334"/>
                    </a:lnTo>
                    <a:lnTo>
                      <a:pt x="9693" y="11334"/>
                    </a:lnTo>
                    <a:lnTo>
                      <a:pt x="9693" y="10975"/>
                    </a:lnTo>
                    <a:close/>
                    <a:moveTo>
                      <a:pt x="10474" y="10975"/>
                    </a:moveTo>
                    <a:lnTo>
                      <a:pt x="10474" y="11334"/>
                    </a:lnTo>
                    <a:lnTo>
                      <a:pt x="10120" y="11334"/>
                    </a:lnTo>
                    <a:lnTo>
                      <a:pt x="10120" y="10975"/>
                    </a:lnTo>
                    <a:close/>
                    <a:moveTo>
                      <a:pt x="10901" y="10975"/>
                    </a:moveTo>
                    <a:lnTo>
                      <a:pt x="10901" y="11334"/>
                    </a:lnTo>
                    <a:lnTo>
                      <a:pt x="10548" y="11334"/>
                    </a:lnTo>
                    <a:lnTo>
                      <a:pt x="10548" y="10975"/>
                    </a:lnTo>
                    <a:close/>
                    <a:moveTo>
                      <a:pt x="11328" y="10975"/>
                    </a:moveTo>
                    <a:lnTo>
                      <a:pt x="11328" y="11334"/>
                    </a:lnTo>
                    <a:lnTo>
                      <a:pt x="10975" y="11334"/>
                    </a:lnTo>
                    <a:lnTo>
                      <a:pt x="10975" y="10975"/>
                    </a:lnTo>
                    <a:close/>
                    <a:moveTo>
                      <a:pt x="11755" y="10975"/>
                    </a:moveTo>
                    <a:lnTo>
                      <a:pt x="11755" y="11334"/>
                    </a:lnTo>
                    <a:lnTo>
                      <a:pt x="11402" y="11334"/>
                    </a:lnTo>
                    <a:lnTo>
                      <a:pt x="11402" y="10975"/>
                    </a:lnTo>
                    <a:close/>
                    <a:moveTo>
                      <a:pt x="649" y="11408"/>
                    </a:moveTo>
                    <a:lnTo>
                      <a:pt x="649" y="11761"/>
                    </a:lnTo>
                    <a:lnTo>
                      <a:pt x="296" y="11761"/>
                    </a:lnTo>
                    <a:lnTo>
                      <a:pt x="296" y="11408"/>
                    </a:lnTo>
                    <a:close/>
                    <a:moveTo>
                      <a:pt x="1076" y="11408"/>
                    </a:moveTo>
                    <a:lnTo>
                      <a:pt x="1076" y="11761"/>
                    </a:lnTo>
                    <a:lnTo>
                      <a:pt x="723" y="11761"/>
                    </a:lnTo>
                    <a:lnTo>
                      <a:pt x="723" y="11408"/>
                    </a:lnTo>
                    <a:close/>
                    <a:moveTo>
                      <a:pt x="1504" y="11408"/>
                    </a:moveTo>
                    <a:lnTo>
                      <a:pt x="1504" y="11761"/>
                    </a:lnTo>
                    <a:lnTo>
                      <a:pt x="1151" y="11761"/>
                    </a:lnTo>
                    <a:lnTo>
                      <a:pt x="1151" y="11408"/>
                    </a:lnTo>
                    <a:close/>
                    <a:moveTo>
                      <a:pt x="1931" y="11408"/>
                    </a:moveTo>
                    <a:lnTo>
                      <a:pt x="1931" y="11761"/>
                    </a:lnTo>
                    <a:lnTo>
                      <a:pt x="1578" y="11761"/>
                    </a:lnTo>
                    <a:lnTo>
                      <a:pt x="1578" y="11408"/>
                    </a:lnTo>
                    <a:close/>
                    <a:moveTo>
                      <a:pt x="2358" y="11408"/>
                    </a:moveTo>
                    <a:lnTo>
                      <a:pt x="2358" y="11761"/>
                    </a:lnTo>
                    <a:lnTo>
                      <a:pt x="2005" y="11761"/>
                    </a:lnTo>
                    <a:lnTo>
                      <a:pt x="2005" y="11408"/>
                    </a:lnTo>
                    <a:close/>
                    <a:moveTo>
                      <a:pt x="2785" y="11408"/>
                    </a:moveTo>
                    <a:lnTo>
                      <a:pt x="2785" y="11761"/>
                    </a:lnTo>
                    <a:lnTo>
                      <a:pt x="2432" y="11761"/>
                    </a:lnTo>
                    <a:lnTo>
                      <a:pt x="2432" y="11408"/>
                    </a:lnTo>
                    <a:close/>
                    <a:moveTo>
                      <a:pt x="3212" y="11408"/>
                    </a:moveTo>
                    <a:lnTo>
                      <a:pt x="3212" y="11761"/>
                    </a:lnTo>
                    <a:lnTo>
                      <a:pt x="2859" y="11761"/>
                    </a:lnTo>
                    <a:lnTo>
                      <a:pt x="2859" y="11408"/>
                    </a:lnTo>
                    <a:close/>
                    <a:moveTo>
                      <a:pt x="3639" y="11408"/>
                    </a:moveTo>
                    <a:lnTo>
                      <a:pt x="3639" y="11761"/>
                    </a:lnTo>
                    <a:lnTo>
                      <a:pt x="3286" y="11761"/>
                    </a:lnTo>
                    <a:lnTo>
                      <a:pt x="3286" y="11408"/>
                    </a:lnTo>
                    <a:close/>
                    <a:moveTo>
                      <a:pt x="4066" y="11408"/>
                    </a:moveTo>
                    <a:lnTo>
                      <a:pt x="4066" y="11761"/>
                    </a:lnTo>
                    <a:lnTo>
                      <a:pt x="3713" y="11761"/>
                    </a:lnTo>
                    <a:lnTo>
                      <a:pt x="3713" y="11408"/>
                    </a:lnTo>
                    <a:close/>
                    <a:moveTo>
                      <a:pt x="4494" y="11408"/>
                    </a:moveTo>
                    <a:lnTo>
                      <a:pt x="4494" y="11761"/>
                    </a:lnTo>
                    <a:lnTo>
                      <a:pt x="4140" y="11761"/>
                    </a:lnTo>
                    <a:lnTo>
                      <a:pt x="4140" y="11408"/>
                    </a:lnTo>
                    <a:close/>
                    <a:moveTo>
                      <a:pt x="4921" y="11408"/>
                    </a:moveTo>
                    <a:lnTo>
                      <a:pt x="4921" y="11761"/>
                    </a:lnTo>
                    <a:lnTo>
                      <a:pt x="4568" y="11761"/>
                    </a:lnTo>
                    <a:lnTo>
                      <a:pt x="4568" y="11408"/>
                    </a:lnTo>
                    <a:close/>
                    <a:moveTo>
                      <a:pt x="5348" y="11408"/>
                    </a:moveTo>
                    <a:lnTo>
                      <a:pt x="5348" y="11761"/>
                    </a:lnTo>
                    <a:lnTo>
                      <a:pt x="4995" y="11761"/>
                    </a:lnTo>
                    <a:lnTo>
                      <a:pt x="4995" y="11408"/>
                    </a:lnTo>
                    <a:close/>
                    <a:moveTo>
                      <a:pt x="5775" y="11408"/>
                    </a:moveTo>
                    <a:lnTo>
                      <a:pt x="5775" y="11761"/>
                    </a:lnTo>
                    <a:lnTo>
                      <a:pt x="5422" y="11761"/>
                    </a:lnTo>
                    <a:lnTo>
                      <a:pt x="5422" y="11408"/>
                    </a:lnTo>
                    <a:close/>
                    <a:moveTo>
                      <a:pt x="6202" y="11408"/>
                    </a:moveTo>
                    <a:lnTo>
                      <a:pt x="6202" y="11761"/>
                    </a:lnTo>
                    <a:lnTo>
                      <a:pt x="5849" y="11761"/>
                    </a:lnTo>
                    <a:lnTo>
                      <a:pt x="5849" y="11408"/>
                    </a:lnTo>
                    <a:close/>
                    <a:moveTo>
                      <a:pt x="6629" y="11408"/>
                    </a:moveTo>
                    <a:lnTo>
                      <a:pt x="6629" y="11761"/>
                    </a:lnTo>
                    <a:lnTo>
                      <a:pt x="6276" y="11761"/>
                    </a:lnTo>
                    <a:lnTo>
                      <a:pt x="6276" y="11408"/>
                    </a:lnTo>
                    <a:close/>
                    <a:moveTo>
                      <a:pt x="7056" y="11408"/>
                    </a:moveTo>
                    <a:lnTo>
                      <a:pt x="7056" y="11761"/>
                    </a:lnTo>
                    <a:lnTo>
                      <a:pt x="6703" y="11761"/>
                    </a:lnTo>
                    <a:lnTo>
                      <a:pt x="6703" y="11408"/>
                    </a:lnTo>
                    <a:close/>
                    <a:moveTo>
                      <a:pt x="7484" y="11408"/>
                    </a:moveTo>
                    <a:lnTo>
                      <a:pt x="7484" y="11761"/>
                    </a:lnTo>
                    <a:lnTo>
                      <a:pt x="7130" y="11761"/>
                    </a:lnTo>
                    <a:lnTo>
                      <a:pt x="7130" y="11408"/>
                    </a:lnTo>
                    <a:close/>
                    <a:moveTo>
                      <a:pt x="7911" y="11408"/>
                    </a:moveTo>
                    <a:lnTo>
                      <a:pt x="7911" y="11761"/>
                    </a:lnTo>
                    <a:lnTo>
                      <a:pt x="7558" y="11761"/>
                    </a:lnTo>
                    <a:lnTo>
                      <a:pt x="7558" y="11408"/>
                    </a:lnTo>
                    <a:close/>
                    <a:moveTo>
                      <a:pt x="8338" y="11408"/>
                    </a:moveTo>
                    <a:lnTo>
                      <a:pt x="8338" y="11761"/>
                    </a:lnTo>
                    <a:lnTo>
                      <a:pt x="7985" y="11761"/>
                    </a:lnTo>
                    <a:lnTo>
                      <a:pt x="7985" y="11408"/>
                    </a:lnTo>
                    <a:close/>
                    <a:moveTo>
                      <a:pt x="8765" y="11408"/>
                    </a:moveTo>
                    <a:lnTo>
                      <a:pt x="8765" y="11761"/>
                    </a:lnTo>
                    <a:lnTo>
                      <a:pt x="8412" y="11761"/>
                    </a:lnTo>
                    <a:lnTo>
                      <a:pt x="8412" y="11408"/>
                    </a:lnTo>
                    <a:close/>
                    <a:moveTo>
                      <a:pt x="9192" y="11408"/>
                    </a:moveTo>
                    <a:lnTo>
                      <a:pt x="9192" y="11761"/>
                    </a:lnTo>
                    <a:lnTo>
                      <a:pt x="8839" y="11761"/>
                    </a:lnTo>
                    <a:lnTo>
                      <a:pt x="8839" y="11408"/>
                    </a:lnTo>
                    <a:close/>
                    <a:moveTo>
                      <a:pt x="9619" y="11408"/>
                    </a:moveTo>
                    <a:lnTo>
                      <a:pt x="9619" y="11761"/>
                    </a:lnTo>
                    <a:lnTo>
                      <a:pt x="9266" y="11761"/>
                    </a:lnTo>
                    <a:lnTo>
                      <a:pt x="9266" y="11408"/>
                    </a:lnTo>
                    <a:close/>
                    <a:moveTo>
                      <a:pt x="10046" y="11408"/>
                    </a:moveTo>
                    <a:lnTo>
                      <a:pt x="10046" y="11761"/>
                    </a:lnTo>
                    <a:lnTo>
                      <a:pt x="9693" y="11761"/>
                    </a:lnTo>
                    <a:lnTo>
                      <a:pt x="9693" y="11408"/>
                    </a:lnTo>
                    <a:close/>
                    <a:moveTo>
                      <a:pt x="10474" y="11408"/>
                    </a:moveTo>
                    <a:lnTo>
                      <a:pt x="10474" y="11761"/>
                    </a:lnTo>
                    <a:lnTo>
                      <a:pt x="10120" y="11761"/>
                    </a:lnTo>
                    <a:lnTo>
                      <a:pt x="10120" y="11408"/>
                    </a:lnTo>
                    <a:close/>
                    <a:moveTo>
                      <a:pt x="10901" y="11408"/>
                    </a:moveTo>
                    <a:lnTo>
                      <a:pt x="10901" y="11761"/>
                    </a:lnTo>
                    <a:lnTo>
                      <a:pt x="10548" y="11761"/>
                    </a:lnTo>
                    <a:lnTo>
                      <a:pt x="10548" y="11408"/>
                    </a:lnTo>
                    <a:close/>
                    <a:moveTo>
                      <a:pt x="11328" y="11408"/>
                    </a:moveTo>
                    <a:lnTo>
                      <a:pt x="11328" y="11761"/>
                    </a:lnTo>
                    <a:lnTo>
                      <a:pt x="10975" y="11761"/>
                    </a:lnTo>
                    <a:lnTo>
                      <a:pt x="10975" y="11408"/>
                    </a:lnTo>
                    <a:close/>
                    <a:moveTo>
                      <a:pt x="11755" y="11408"/>
                    </a:moveTo>
                    <a:lnTo>
                      <a:pt x="11755" y="11761"/>
                    </a:lnTo>
                    <a:lnTo>
                      <a:pt x="11402" y="11761"/>
                    </a:lnTo>
                    <a:lnTo>
                      <a:pt x="11402" y="11408"/>
                    </a:lnTo>
                    <a:close/>
                    <a:moveTo>
                      <a:pt x="649" y="0"/>
                    </a:moveTo>
                    <a:lnTo>
                      <a:pt x="649" y="228"/>
                    </a:lnTo>
                    <a:lnTo>
                      <a:pt x="296" y="228"/>
                    </a:lnTo>
                    <a:lnTo>
                      <a:pt x="296" y="6"/>
                    </a:lnTo>
                    <a:cubicBezTo>
                      <a:pt x="273" y="12"/>
                      <a:pt x="245" y="17"/>
                      <a:pt x="222" y="29"/>
                    </a:cubicBezTo>
                    <a:lnTo>
                      <a:pt x="222" y="228"/>
                    </a:lnTo>
                    <a:lnTo>
                      <a:pt x="23" y="228"/>
                    </a:lnTo>
                    <a:cubicBezTo>
                      <a:pt x="17" y="251"/>
                      <a:pt x="11" y="274"/>
                      <a:pt x="6" y="296"/>
                    </a:cubicBezTo>
                    <a:lnTo>
                      <a:pt x="222" y="296"/>
                    </a:lnTo>
                    <a:lnTo>
                      <a:pt x="222" y="655"/>
                    </a:lnTo>
                    <a:lnTo>
                      <a:pt x="0" y="655"/>
                    </a:lnTo>
                    <a:lnTo>
                      <a:pt x="0" y="723"/>
                    </a:lnTo>
                    <a:lnTo>
                      <a:pt x="222" y="723"/>
                    </a:lnTo>
                    <a:lnTo>
                      <a:pt x="222" y="1082"/>
                    </a:lnTo>
                    <a:lnTo>
                      <a:pt x="0" y="1082"/>
                    </a:lnTo>
                    <a:lnTo>
                      <a:pt x="0" y="1151"/>
                    </a:lnTo>
                    <a:lnTo>
                      <a:pt x="222" y="1151"/>
                    </a:lnTo>
                    <a:lnTo>
                      <a:pt x="222" y="1509"/>
                    </a:lnTo>
                    <a:lnTo>
                      <a:pt x="0" y="1509"/>
                    </a:lnTo>
                    <a:lnTo>
                      <a:pt x="0" y="1578"/>
                    </a:lnTo>
                    <a:lnTo>
                      <a:pt x="222" y="1578"/>
                    </a:lnTo>
                    <a:lnTo>
                      <a:pt x="222" y="1937"/>
                    </a:lnTo>
                    <a:lnTo>
                      <a:pt x="0" y="1937"/>
                    </a:lnTo>
                    <a:lnTo>
                      <a:pt x="0" y="2005"/>
                    </a:lnTo>
                    <a:lnTo>
                      <a:pt x="222" y="2005"/>
                    </a:lnTo>
                    <a:lnTo>
                      <a:pt x="222" y="2364"/>
                    </a:lnTo>
                    <a:lnTo>
                      <a:pt x="0" y="2364"/>
                    </a:lnTo>
                    <a:lnTo>
                      <a:pt x="0" y="2432"/>
                    </a:lnTo>
                    <a:lnTo>
                      <a:pt x="222" y="2432"/>
                    </a:lnTo>
                    <a:lnTo>
                      <a:pt x="222" y="2791"/>
                    </a:lnTo>
                    <a:lnTo>
                      <a:pt x="0" y="2791"/>
                    </a:lnTo>
                    <a:lnTo>
                      <a:pt x="0" y="2859"/>
                    </a:lnTo>
                    <a:lnTo>
                      <a:pt x="222" y="2859"/>
                    </a:lnTo>
                    <a:lnTo>
                      <a:pt x="222" y="3218"/>
                    </a:lnTo>
                    <a:lnTo>
                      <a:pt x="0" y="3218"/>
                    </a:lnTo>
                    <a:lnTo>
                      <a:pt x="0" y="3286"/>
                    </a:lnTo>
                    <a:lnTo>
                      <a:pt x="222" y="3286"/>
                    </a:lnTo>
                    <a:lnTo>
                      <a:pt x="222" y="3645"/>
                    </a:lnTo>
                    <a:lnTo>
                      <a:pt x="0" y="3645"/>
                    </a:lnTo>
                    <a:lnTo>
                      <a:pt x="0" y="3713"/>
                    </a:lnTo>
                    <a:lnTo>
                      <a:pt x="222" y="3713"/>
                    </a:lnTo>
                    <a:lnTo>
                      <a:pt x="222" y="4072"/>
                    </a:lnTo>
                    <a:lnTo>
                      <a:pt x="0" y="4072"/>
                    </a:lnTo>
                    <a:lnTo>
                      <a:pt x="0" y="4141"/>
                    </a:lnTo>
                    <a:lnTo>
                      <a:pt x="222" y="4141"/>
                    </a:lnTo>
                    <a:lnTo>
                      <a:pt x="222" y="4499"/>
                    </a:lnTo>
                    <a:lnTo>
                      <a:pt x="0" y="4499"/>
                    </a:lnTo>
                    <a:lnTo>
                      <a:pt x="0" y="4568"/>
                    </a:lnTo>
                    <a:lnTo>
                      <a:pt x="222" y="4568"/>
                    </a:lnTo>
                    <a:lnTo>
                      <a:pt x="222" y="4926"/>
                    </a:lnTo>
                    <a:lnTo>
                      <a:pt x="0" y="4926"/>
                    </a:lnTo>
                    <a:lnTo>
                      <a:pt x="0" y="4995"/>
                    </a:lnTo>
                    <a:lnTo>
                      <a:pt x="222" y="4995"/>
                    </a:lnTo>
                    <a:lnTo>
                      <a:pt x="222" y="5354"/>
                    </a:lnTo>
                    <a:lnTo>
                      <a:pt x="0" y="5354"/>
                    </a:lnTo>
                    <a:lnTo>
                      <a:pt x="0" y="5422"/>
                    </a:lnTo>
                    <a:lnTo>
                      <a:pt x="222" y="5422"/>
                    </a:lnTo>
                    <a:lnTo>
                      <a:pt x="222" y="5781"/>
                    </a:lnTo>
                    <a:lnTo>
                      <a:pt x="0" y="5781"/>
                    </a:lnTo>
                    <a:lnTo>
                      <a:pt x="0" y="5849"/>
                    </a:lnTo>
                    <a:lnTo>
                      <a:pt x="222" y="5849"/>
                    </a:lnTo>
                    <a:lnTo>
                      <a:pt x="222" y="6208"/>
                    </a:lnTo>
                    <a:lnTo>
                      <a:pt x="0" y="6208"/>
                    </a:lnTo>
                    <a:lnTo>
                      <a:pt x="0" y="6276"/>
                    </a:lnTo>
                    <a:lnTo>
                      <a:pt x="222" y="6276"/>
                    </a:lnTo>
                    <a:lnTo>
                      <a:pt x="222" y="6635"/>
                    </a:lnTo>
                    <a:lnTo>
                      <a:pt x="0" y="6635"/>
                    </a:lnTo>
                    <a:lnTo>
                      <a:pt x="0" y="6703"/>
                    </a:lnTo>
                    <a:lnTo>
                      <a:pt x="222" y="6703"/>
                    </a:lnTo>
                    <a:lnTo>
                      <a:pt x="222" y="7062"/>
                    </a:lnTo>
                    <a:lnTo>
                      <a:pt x="0" y="7062"/>
                    </a:lnTo>
                    <a:lnTo>
                      <a:pt x="0" y="7130"/>
                    </a:lnTo>
                    <a:lnTo>
                      <a:pt x="222" y="7130"/>
                    </a:lnTo>
                    <a:lnTo>
                      <a:pt x="222" y="7489"/>
                    </a:lnTo>
                    <a:lnTo>
                      <a:pt x="0" y="7489"/>
                    </a:lnTo>
                    <a:lnTo>
                      <a:pt x="0" y="7558"/>
                    </a:lnTo>
                    <a:lnTo>
                      <a:pt x="222" y="7558"/>
                    </a:lnTo>
                    <a:lnTo>
                      <a:pt x="222" y="7916"/>
                    </a:lnTo>
                    <a:lnTo>
                      <a:pt x="0" y="7916"/>
                    </a:lnTo>
                    <a:lnTo>
                      <a:pt x="0" y="7985"/>
                    </a:lnTo>
                    <a:lnTo>
                      <a:pt x="222" y="7985"/>
                    </a:lnTo>
                    <a:lnTo>
                      <a:pt x="222" y="8344"/>
                    </a:lnTo>
                    <a:lnTo>
                      <a:pt x="0" y="8344"/>
                    </a:lnTo>
                    <a:lnTo>
                      <a:pt x="0" y="8412"/>
                    </a:lnTo>
                    <a:lnTo>
                      <a:pt x="222" y="8412"/>
                    </a:lnTo>
                    <a:lnTo>
                      <a:pt x="222" y="8771"/>
                    </a:lnTo>
                    <a:lnTo>
                      <a:pt x="0" y="8771"/>
                    </a:lnTo>
                    <a:lnTo>
                      <a:pt x="0" y="8839"/>
                    </a:lnTo>
                    <a:lnTo>
                      <a:pt x="222" y="8839"/>
                    </a:lnTo>
                    <a:lnTo>
                      <a:pt x="222" y="9198"/>
                    </a:lnTo>
                    <a:lnTo>
                      <a:pt x="0" y="9198"/>
                    </a:lnTo>
                    <a:lnTo>
                      <a:pt x="0" y="9266"/>
                    </a:lnTo>
                    <a:lnTo>
                      <a:pt x="222" y="9266"/>
                    </a:lnTo>
                    <a:lnTo>
                      <a:pt x="222" y="9625"/>
                    </a:lnTo>
                    <a:lnTo>
                      <a:pt x="0" y="9625"/>
                    </a:lnTo>
                    <a:lnTo>
                      <a:pt x="0" y="9693"/>
                    </a:lnTo>
                    <a:lnTo>
                      <a:pt x="222" y="9693"/>
                    </a:lnTo>
                    <a:lnTo>
                      <a:pt x="222" y="10052"/>
                    </a:lnTo>
                    <a:lnTo>
                      <a:pt x="0" y="10052"/>
                    </a:lnTo>
                    <a:lnTo>
                      <a:pt x="0" y="10120"/>
                    </a:lnTo>
                    <a:lnTo>
                      <a:pt x="222" y="10120"/>
                    </a:lnTo>
                    <a:lnTo>
                      <a:pt x="222" y="10479"/>
                    </a:lnTo>
                    <a:lnTo>
                      <a:pt x="0" y="10479"/>
                    </a:lnTo>
                    <a:lnTo>
                      <a:pt x="0" y="10548"/>
                    </a:lnTo>
                    <a:lnTo>
                      <a:pt x="222" y="10548"/>
                    </a:lnTo>
                    <a:lnTo>
                      <a:pt x="222" y="10906"/>
                    </a:lnTo>
                    <a:lnTo>
                      <a:pt x="0" y="10906"/>
                    </a:lnTo>
                    <a:lnTo>
                      <a:pt x="0" y="10975"/>
                    </a:lnTo>
                    <a:lnTo>
                      <a:pt x="222" y="10975"/>
                    </a:lnTo>
                    <a:lnTo>
                      <a:pt x="222" y="11334"/>
                    </a:lnTo>
                    <a:lnTo>
                      <a:pt x="0" y="11334"/>
                    </a:lnTo>
                    <a:lnTo>
                      <a:pt x="0" y="11402"/>
                    </a:lnTo>
                    <a:lnTo>
                      <a:pt x="222" y="11402"/>
                    </a:lnTo>
                    <a:lnTo>
                      <a:pt x="222" y="11761"/>
                    </a:lnTo>
                    <a:lnTo>
                      <a:pt x="6" y="11761"/>
                    </a:lnTo>
                    <a:cubicBezTo>
                      <a:pt x="11" y="11783"/>
                      <a:pt x="17" y="11806"/>
                      <a:pt x="23" y="11829"/>
                    </a:cubicBezTo>
                    <a:lnTo>
                      <a:pt x="222" y="11829"/>
                    </a:lnTo>
                    <a:lnTo>
                      <a:pt x="222" y="12028"/>
                    </a:lnTo>
                    <a:cubicBezTo>
                      <a:pt x="245" y="12040"/>
                      <a:pt x="273" y="12045"/>
                      <a:pt x="296" y="12051"/>
                    </a:cubicBezTo>
                    <a:lnTo>
                      <a:pt x="296" y="11829"/>
                    </a:lnTo>
                    <a:lnTo>
                      <a:pt x="649" y="11829"/>
                    </a:lnTo>
                    <a:lnTo>
                      <a:pt x="649" y="12057"/>
                    </a:lnTo>
                    <a:lnTo>
                      <a:pt x="723" y="12057"/>
                    </a:lnTo>
                    <a:lnTo>
                      <a:pt x="723" y="11835"/>
                    </a:lnTo>
                    <a:lnTo>
                      <a:pt x="1076" y="11835"/>
                    </a:lnTo>
                    <a:lnTo>
                      <a:pt x="1076" y="12057"/>
                    </a:lnTo>
                    <a:lnTo>
                      <a:pt x="1151" y="12057"/>
                    </a:lnTo>
                    <a:lnTo>
                      <a:pt x="1151" y="11835"/>
                    </a:lnTo>
                    <a:lnTo>
                      <a:pt x="1504" y="11835"/>
                    </a:lnTo>
                    <a:lnTo>
                      <a:pt x="1504" y="12057"/>
                    </a:lnTo>
                    <a:lnTo>
                      <a:pt x="1578" y="12057"/>
                    </a:lnTo>
                    <a:lnTo>
                      <a:pt x="1578" y="11835"/>
                    </a:lnTo>
                    <a:lnTo>
                      <a:pt x="1931" y="11835"/>
                    </a:lnTo>
                    <a:lnTo>
                      <a:pt x="1931" y="12057"/>
                    </a:lnTo>
                    <a:lnTo>
                      <a:pt x="2005" y="12057"/>
                    </a:lnTo>
                    <a:lnTo>
                      <a:pt x="2005" y="11835"/>
                    </a:lnTo>
                    <a:lnTo>
                      <a:pt x="2358" y="11835"/>
                    </a:lnTo>
                    <a:lnTo>
                      <a:pt x="2358" y="12057"/>
                    </a:lnTo>
                    <a:lnTo>
                      <a:pt x="2432" y="12057"/>
                    </a:lnTo>
                    <a:lnTo>
                      <a:pt x="2432" y="11835"/>
                    </a:lnTo>
                    <a:lnTo>
                      <a:pt x="2785" y="11835"/>
                    </a:lnTo>
                    <a:lnTo>
                      <a:pt x="2785" y="12057"/>
                    </a:lnTo>
                    <a:lnTo>
                      <a:pt x="2859" y="12057"/>
                    </a:lnTo>
                    <a:lnTo>
                      <a:pt x="2859" y="11835"/>
                    </a:lnTo>
                    <a:lnTo>
                      <a:pt x="3212" y="11835"/>
                    </a:lnTo>
                    <a:lnTo>
                      <a:pt x="3212" y="12057"/>
                    </a:lnTo>
                    <a:lnTo>
                      <a:pt x="3286" y="12057"/>
                    </a:lnTo>
                    <a:lnTo>
                      <a:pt x="3286" y="11835"/>
                    </a:lnTo>
                    <a:lnTo>
                      <a:pt x="3639" y="11835"/>
                    </a:lnTo>
                    <a:lnTo>
                      <a:pt x="3639" y="12057"/>
                    </a:lnTo>
                    <a:lnTo>
                      <a:pt x="3713" y="12057"/>
                    </a:lnTo>
                    <a:lnTo>
                      <a:pt x="3713" y="11835"/>
                    </a:lnTo>
                    <a:lnTo>
                      <a:pt x="4066" y="11835"/>
                    </a:lnTo>
                    <a:lnTo>
                      <a:pt x="4066" y="12057"/>
                    </a:lnTo>
                    <a:lnTo>
                      <a:pt x="4140" y="12057"/>
                    </a:lnTo>
                    <a:lnTo>
                      <a:pt x="4140" y="11835"/>
                    </a:lnTo>
                    <a:lnTo>
                      <a:pt x="4494" y="11835"/>
                    </a:lnTo>
                    <a:lnTo>
                      <a:pt x="4494" y="12057"/>
                    </a:lnTo>
                    <a:lnTo>
                      <a:pt x="4568" y="12057"/>
                    </a:lnTo>
                    <a:lnTo>
                      <a:pt x="4568" y="11835"/>
                    </a:lnTo>
                    <a:lnTo>
                      <a:pt x="4921" y="11835"/>
                    </a:lnTo>
                    <a:lnTo>
                      <a:pt x="4921" y="12057"/>
                    </a:lnTo>
                    <a:lnTo>
                      <a:pt x="4995" y="12057"/>
                    </a:lnTo>
                    <a:lnTo>
                      <a:pt x="4995" y="11835"/>
                    </a:lnTo>
                    <a:lnTo>
                      <a:pt x="5348" y="11835"/>
                    </a:lnTo>
                    <a:lnTo>
                      <a:pt x="5348" y="12057"/>
                    </a:lnTo>
                    <a:lnTo>
                      <a:pt x="5422" y="12057"/>
                    </a:lnTo>
                    <a:lnTo>
                      <a:pt x="5422" y="11835"/>
                    </a:lnTo>
                    <a:lnTo>
                      <a:pt x="5775" y="11835"/>
                    </a:lnTo>
                    <a:lnTo>
                      <a:pt x="5775" y="12057"/>
                    </a:lnTo>
                    <a:lnTo>
                      <a:pt x="5849" y="12057"/>
                    </a:lnTo>
                    <a:lnTo>
                      <a:pt x="5849" y="11835"/>
                    </a:lnTo>
                    <a:lnTo>
                      <a:pt x="6202" y="11835"/>
                    </a:lnTo>
                    <a:lnTo>
                      <a:pt x="6202" y="12057"/>
                    </a:lnTo>
                    <a:lnTo>
                      <a:pt x="6276" y="12057"/>
                    </a:lnTo>
                    <a:lnTo>
                      <a:pt x="6276" y="11835"/>
                    </a:lnTo>
                    <a:lnTo>
                      <a:pt x="6629" y="11835"/>
                    </a:lnTo>
                    <a:lnTo>
                      <a:pt x="6629" y="12057"/>
                    </a:lnTo>
                    <a:lnTo>
                      <a:pt x="6703" y="12057"/>
                    </a:lnTo>
                    <a:lnTo>
                      <a:pt x="6703" y="11835"/>
                    </a:lnTo>
                    <a:lnTo>
                      <a:pt x="7056" y="11835"/>
                    </a:lnTo>
                    <a:lnTo>
                      <a:pt x="7056" y="12057"/>
                    </a:lnTo>
                    <a:lnTo>
                      <a:pt x="7130" y="12057"/>
                    </a:lnTo>
                    <a:lnTo>
                      <a:pt x="7130" y="11835"/>
                    </a:lnTo>
                    <a:lnTo>
                      <a:pt x="7484" y="11835"/>
                    </a:lnTo>
                    <a:lnTo>
                      <a:pt x="7484" y="12057"/>
                    </a:lnTo>
                    <a:lnTo>
                      <a:pt x="7558" y="12057"/>
                    </a:lnTo>
                    <a:lnTo>
                      <a:pt x="7558" y="11835"/>
                    </a:lnTo>
                    <a:lnTo>
                      <a:pt x="7911" y="11835"/>
                    </a:lnTo>
                    <a:lnTo>
                      <a:pt x="7911" y="12057"/>
                    </a:lnTo>
                    <a:lnTo>
                      <a:pt x="7985" y="12057"/>
                    </a:lnTo>
                    <a:lnTo>
                      <a:pt x="7985" y="11835"/>
                    </a:lnTo>
                    <a:lnTo>
                      <a:pt x="8338" y="11835"/>
                    </a:lnTo>
                    <a:lnTo>
                      <a:pt x="8338" y="12057"/>
                    </a:lnTo>
                    <a:lnTo>
                      <a:pt x="8412" y="12057"/>
                    </a:lnTo>
                    <a:lnTo>
                      <a:pt x="8412" y="11835"/>
                    </a:lnTo>
                    <a:lnTo>
                      <a:pt x="8765" y="11835"/>
                    </a:lnTo>
                    <a:lnTo>
                      <a:pt x="8765" y="12057"/>
                    </a:lnTo>
                    <a:lnTo>
                      <a:pt x="8839" y="12057"/>
                    </a:lnTo>
                    <a:lnTo>
                      <a:pt x="8839" y="11835"/>
                    </a:lnTo>
                    <a:lnTo>
                      <a:pt x="9192" y="11835"/>
                    </a:lnTo>
                    <a:lnTo>
                      <a:pt x="9192" y="12057"/>
                    </a:lnTo>
                    <a:lnTo>
                      <a:pt x="9266" y="12057"/>
                    </a:lnTo>
                    <a:lnTo>
                      <a:pt x="9266" y="11835"/>
                    </a:lnTo>
                    <a:lnTo>
                      <a:pt x="9619" y="11835"/>
                    </a:lnTo>
                    <a:lnTo>
                      <a:pt x="9619" y="12057"/>
                    </a:lnTo>
                    <a:lnTo>
                      <a:pt x="9693" y="12057"/>
                    </a:lnTo>
                    <a:lnTo>
                      <a:pt x="9693" y="11835"/>
                    </a:lnTo>
                    <a:lnTo>
                      <a:pt x="10046" y="11835"/>
                    </a:lnTo>
                    <a:lnTo>
                      <a:pt x="10046" y="12057"/>
                    </a:lnTo>
                    <a:lnTo>
                      <a:pt x="10120" y="12057"/>
                    </a:lnTo>
                    <a:lnTo>
                      <a:pt x="10120" y="11835"/>
                    </a:lnTo>
                    <a:lnTo>
                      <a:pt x="10474" y="11835"/>
                    </a:lnTo>
                    <a:lnTo>
                      <a:pt x="10474" y="12057"/>
                    </a:lnTo>
                    <a:lnTo>
                      <a:pt x="10548" y="12057"/>
                    </a:lnTo>
                    <a:lnTo>
                      <a:pt x="10548" y="11835"/>
                    </a:lnTo>
                    <a:lnTo>
                      <a:pt x="10901" y="11835"/>
                    </a:lnTo>
                    <a:lnTo>
                      <a:pt x="10901" y="12057"/>
                    </a:lnTo>
                    <a:lnTo>
                      <a:pt x="10975" y="12057"/>
                    </a:lnTo>
                    <a:lnTo>
                      <a:pt x="10975" y="11835"/>
                    </a:lnTo>
                    <a:lnTo>
                      <a:pt x="11328" y="11835"/>
                    </a:lnTo>
                    <a:lnTo>
                      <a:pt x="11328" y="12057"/>
                    </a:lnTo>
                    <a:lnTo>
                      <a:pt x="11402" y="12057"/>
                    </a:lnTo>
                    <a:lnTo>
                      <a:pt x="11402" y="11835"/>
                    </a:lnTo>
                    <a:lnTo>
                      <a:pt x="11755" y="11835"/>
                    </a:lnTo>
                    <a:lnTo>
                      <a:pt x="11755" y="12051"/>
                    </a:lnTo>
                    <a:cubicBezTo>
                      <a:pt x="11783" y="12045"/>
                      <a:pt x="11806" y="12040"/>
                      <a:pt x="11829" y="12034"/>
                    </a:cubicBezTo>
                    <a:lnTo>
                      <a:pt x="11829" y="11835"/>
                    </a:lnTo>
                    <a:lnTo>
                      <a:pt x="12028" y="11835"/>
                    </a:lnTo>
                    <a:cubicBezTo>
                      <a:pt x="12040" y="11806"/>
                      <a:pt x="12045" y="11783"/>
                      <a:pt x="12045" y="11761"/>
                    </a:cubicBezTo>
                    <a:lnTo>
                      <a:pt x="11829" y="11761"/>
                    </a:lnTo>
                    <a:lnTo>
                      <a:pt x="11829" y="11408"/>
                    </a:lnTo>
                    <a:lnTo>
                      <a:pt x="12057" y="11408"/>
                    </a:lnTo>
                    <a:lnTo>
                      <a:pt x="12057" y="11334"/>
                    </a:lnTo>
                    <a:lnTo>
                      <a:pt x="11829" y="11334"/>
                    </a:lnTo>
                    <a:lnTo>
                      <a:pt x="11829" y="10975"/>
                    </a:lnTo>
                    <a:lnTo>
                      <a:pt x="12057" y="10975"/>
                    </a:lnTo>
                    <a:lnTo>
                      <a:pt x="12057" y="10906"/>
                    </a:lnTo>
                    <a:lnTo>
                      <a:pt x="11829" y="10906"/>
                    </a:lnTo>
                    <a:lnTo>
                      <a:pt x="11829" y="10548"/>
                    </a:lnTo>
                    <a:lnTo>
                      <a:pt x="12057" y="10548"/>
                    </a:lnTo>
                    <a:lnTo>
                      <a:pt x="12057" y="10479"/>
                    </a:lnTo>
                    <a:lnTo>
                      <a:pt x="11829" y="10479"/>
                    </a:lnTo>
                    <a:lnTo>
                      <a:pt x="11829" y="10120"/>
                    </a:lnTo>
                    <a:lnTo>
                      <a:pt x="12057" y="10120"/>
                    </a:lnTo>
                    <a:lnTo>
                      <a:pt x="12057" y="10052"/>
                    </a:lnTo>
                    <a:lnTo>
                      <a:pt x="11829" y="10052"/>
                    </a:lnTo>
                    <a:lnTo>
                      <a:pt x="11829" y="9693"/>
                    </a:lnTo>
                    <a:lnTo>
                      <a:pt x="12057" y="9693"/>
                    </a:lnTo>
                    <a:lnTo>
                      <a:pt x="12057" y="9625"/>
                    </a:lnTo>
                    <a:lnTo>
                      <a:pt x="11829" y="9625"/>
                    </a:lnTo>
                    <a:lnTo>
                      <a:pt x="11829" y="9266"/>
                    </a:lnTo>
                    <a:lnTo>
                      <a:pt x="12057" y="9266"/>
                    </a:lnTo>
                    <a:lnTo>
                      <a:pt x="12057" y="9198"/>
                    </a:lnTo>
                    <a:lnTo>
                      <a:pt x="11829" y="9198"/>
                    </a:lnTo>
                    <a:lnTo>
                      <a:pt x="11829" y="8839"/>
                    </a:lnTo>
                    <a:lnTo>
                      <a:pt x="12057" y="8839"/>
                    </a:lnTo>
                    <a:lnTo>
                      <a:pt x="12057" y="8771"/>
                    </a:lnTo>
                    <a:lnTo>
                      <a:pt x="11829" y="8771"/>
                    </a:lnTo>
                    <a:lnTo>
                      <a:pt x="11829" y="8412"/>
                    </a:lnTo>
                    <a:lnTo>
                      <a:pt x="12057" y="8412"/>
                    </a:lnTo>
                    <a:lnTo>
                      <a:pt x="12057" y="8344"/>
                    </a:lnTo>
                    <a:lnTo>
                      <a:pt x="11829" y="8344"/>
                    </a:lnTo>
                    <a:lnTo>
                      <a:pt x="11829" y="7985"/>
                    </a:lnTo>
                    <a:lnTo>
                      <a:pt x="12057" y="7985"/>
                    </a:lnTo>
                    <a:lnTo>
                      <a:pt x="12057" y="7916"/>
                    </a:lnTo>
                    <a:lnTo>
                      <a:pt x="11829" y="7916"/>
                    </a:lnTo>
                    <a:lnTo>
                      <a:pt x="11829" y="7558"/>
                    </a:lnTo>
                    <a:lnTo>
                      <a:pt x="12057" y="7558"/>
                    </a:lnTo>
                    <a:lnTo>
                      <a:pt x="12057" y="7489"/>
                    </a:lnTo>
                    <a:lnTo>
                      <a:pt x="11829" y="7489"/>
                    </a:lnTo>
                    <a:lnTo>
                      <a:pt x="11829" y="7130"/>
                    </a:lnTo>
                    <a:lnTo>
                      <a:pt x="12057" y="7130"/>
                    </a:lnTo>
                    <a:lnTo>
                      <a:pt x="12057" y="7062"/>
                    </a:lnTo>
                    <a:lnTo>
                      <a:pt x="11829" y="7062"/>
                    </a:lnTo>
                    <a:lnTo>
                      <a:pt x="11829" y="6703"/>
                    </a:lnTo>
                    <a:lnTo>
                      <a:pt x="12057" y="6703"/>
                    </a:lnTo>
                    <a:lnTo>
                      <a:pt x="12057" y="6635"/>
                    </a:lnTo>
                    <a:lnTo>
                      <a:pt x="11829" y="6635"/>
                    </a:lnTo>
                    <a:lnTo>
                      <a:pt x="11829" y="6276"/>
                    </a:lnTo>
                    <a:lnTo>
                      <a:pt x="12057" y="6276"/>
                    </a:lnTo>
                    <a:lnTo>
                      <a:pt x="12057" y="6208"/>
                    </a:lnTo>
                    <a:lnTo>
                      <a:pt x="11829" y="6208"/>
                    </a:lnTo>
                    <a:lnTo>
                      <a:pt x="11829" y="5849"/>
                    </a:lnTo>
                    <a:lnTo>
                      <a:pt x="12057" y="5849"/>
                    </a:lnTo>
                    <a:lnTo>
                      <a:pt x="12057" y="5781"/>
                    </a:lnTo>
                    <a:lnTo>
                      <a:pt x="11829" y="5781"/>
                    </a:lnTo>
                    <a:lnTo>
                      <a:pt x="11829" y="5422"/>
                    </a:lnTo>
                    <a:lnTo>
                      <a:pt x="12057" y="5422"/>
                    </a:lnTo>
                    <a:lnTo>
                      <a:pt x="12057" y="5354"/>
                    </a:lnTo>
                    <a:lnTo>
                      <a:pt x="11829" y="5354"/>
                    </a:lnTo>
                    <a:lnTo>
                      <a:pt x="11829" y="4995"/>
                    </a:lnTo>
                    <a:lnTo>
                      <a:pt x="12057" y="4995"/>
                    </a:lnTo>
                    <a:lnTo>
                      <a:pt x="12057" y="4926"/>
                    </a:lnTo>
                    <a:lnTo>
                      <a:pt x="11829" y="4926"/>
                    </a:lnTo>
                    <a:lnTo>
                      <a:pt x="11829" y="4568"/>
                    </a:lnTo>
                    <a:lnTo>
                      <a:pt x="12057" y="4568"/>
                    </a:lnTo>
                    <a:lnTo>
                      <a:pt x="12057" y="4499"/>
                    </a:lnTo>
                    <a:lnTo>
                      <a:pt x="11829" y="4499"/>
                    </a:lnTo>
                    <a:lnTo>
                      <a:pt x="11829" y="4141"/>
                    </a:lnTo>
                    <a:lnTo>
                      <a:pt x="12057" y="4141"/>
                    </a:lnTo>
                    <a:lnTo>
                      <a:pt x="12057" y="4072"/>
                    </a:lnTo>
                    <a:lnTo>
                      <a:pt x="11829" y="4072"/>
                    </a:lnTo>
                    <a:lnTo>
                      <a:pt x="11829" y="3713"/>
                    </a:lnTo>
                    <a:lnTo>
                      <a:pt x="12057" y="3713"/>
                    </a:lnTo>
                    <a:lnTo>
                      <a:pt x="12057" y="3645"/>
                    </a:lnTo>
                    <a:lnTo>
                      <a:pt x="11829" y="3645"/>
                    </a:lnTo>
                    <a:lnTo>
                      <a:pt x="11829" y="3286"/>
                    </a:lnTo>
                    <a:lnTo>
                      <a:pt x="12057" y="3286"/>
                    </a:lnTo>
                    <a:lnTo>
                      <a:pt x="12057" y="3218"/>
                    </a:lnTo>
                    <a:lnTo>
                      <a:pt x="11829" y="3218"/>
                    </a:lnTo>
                    <a:lnTo>
                      <a:pt x="11829" y="2859"/>
                    </a:lnTo>
                    <a:lnTo>
                      <a:pt x="12057" y="2859"/>
                    </a:lnTo>
                    <a:lnTo>
                      <a:pt x="12057" y="2791"/>
                    </a:lnTo>
                    <a:lnTo>
                      <a:pt x="11829" y="2791"/>
                    </a:lnTo>
                    <a:lnTo>
                      <a:pt x="11829" y="2432"/>
                    </a:lnTo>
                    <a:lnTo>
                      <a:pt x="12057" y="2432"/>
                    </a:lnTo>
                    <a:lnTo>
                      <a:pt x="12057" y="2364"/>
                    </a:lnTo>
                    <a:lnTo>
                      <a:pt x="11829" y="2364"/>
                    </a:lnTo>
                    <a:lnTo>
                      <a:pt x="11829" y="2005"/>
                    </a:lnTo>
                    <a:lnTo>
                      <a:pt x="12057" y="2005"/>
                    </a:lnTo>
                    <a:lnTo>
                      <a:pt x="12057" y="1937"/>
                    </a:lnTo>
                    <a:lnTo>
                      <a:pt x="11829" y="1937"/>
                    </a:lnTo>
                    <a:lnTo>
                      <a:pt x="11829" y="1578"/>
                    </a:lnTo>
                    <a:lnTo>
                      <a:pt x="12057" y="1578"/>
                    </a:lnTo>
                    <a:lnTo>
                      <a:pt x="12057" y="1509"/>
                    </a:lnTo>
                    <a:lnTo>
                      <a:pt x="11829" y="1509"/>
                    </a:lnTo>
                    <a:lnTo>
                      <a:pt x="11829" y="1151"/>
                    </a:lnTo>
                    <a:lnTo>
                      <a:pt x="12057" y="1151"/>
                    </a:lnTo>
                    <a:lnTo>
                      <a:pt x="12057" y="1082"/>
                    </a:lnTo>
                    <a:lnTo>
                      <a:pt x="11829" y="1082"/>
                    </a:lnTo>
                    <a:lnTo>
                      <a:pt x="11829" y="723"/>
                    </a:lnTo>
                    <a:lnTo>
                      <a:pt x="12057" y="723"/>
                    </a:lnTo>
                    <a:lnTo>
                      <a:pt x="12057" y="655"/>
                    </a:lnTo>
                    <a:lnTo>
                      <a:pt x="11829" y="655"/>
                    </a:lnTo>
                    <a:lnTo>
                      <a:pt x="11829" y="296"/>
                    </a:lnTo>
                    <a:lnTo>
                      <a:pt x="12045" y="296"/>
                    </a:lnTo>
                    <a:cubicBezTo>
                      <a:pt x="12045" y="274"/>
                      <a:pt x="12040" y="251"/>
                      <a:pt x="12028" y="228"/>
                    </a:cubicBezTo>
                    <a:lnTo>
                      <a:pt x="11829" y="228"/>
                    </a:lnTo>
                    <a:lnTo>
                      <a:pt x="11829" y="29"/>
                    </a:lnTo>
                    <a:cubicBezTo>
                      <a:pt x="11806" y="17"/>
                      <a:pt x="11783" y="12"/>
                      <a:pt x="11755" y="6"/>
                    </a:cubicBezTo>
                    <a:lnTo>
                      <a:pt x="11755" y="228"/>
                    </a:lnTo>
                    <a:lnTo>
                      <a:pt x="11402" y="228"/>
                    </a:lnTo>
                    <a:lnTo>
                      <a:pt x="11402" y="0"/>
                    </a:lnTo>
                    <a:lnTo>
                      <a:pt x="11328" y="0"/>
                    </a:lnTo>
                    <a:lnTo>
                      <a:pt x="11328" y="228"/>
                    </a:lnTo>
                    <a:lnTo>
                      <a:pt x="10975" y="228"/>
                    </a:lnTo>
                    <a:lnTo>
                      <a:pt x="10975" y="0"/>
                    </a:lnTo>
                    <a:lnTo>
                      <a:pt x="10901" y="0"/>
                    </a:lnTo>
                    <a:lnTo>
                      <a:pt x="10901" y="228"/>
                    </a:lnTo>
                    <a:lnTo>
                      <a:pt x="10548" y="228"/>
                    </a:lnTo>
                    <a:lnTo>
                      <a:pt x="10548" y="0"/>
                    </a:lnTo>
                    <a:lnTo>
                      <a:pt x="10474" y="0"/>
                    </a:lnTo>
                    <a:lnTo>
                      <a:pt x="10474" y="228"/>
                    </a:lnTo>
                    <a:lnTo>
                      <a:pt x="10120" y="228"/>
                    </a:lnTo>
                    <a:lnTo>
                      <a:pt x="10120" y="0"/>
                    </a:lnTo>
                    <a:lnTo>
                      <a:pt x="10046" y="0"/>
                    </a:lnTo>
                    <a:lnTo>
                      <a:pt x="10046" y="228"/>
                    </a:lnTo>
                    <a:lnTo>
                      <a:pt x="9693" y="228"/>
                    </a:lnTo>
                    <a:lnTo>
                      <a:pt x="9693" y="0"/>
                    </a:lnTo>
                    <a:lnTo>
                      <a:pt x="9619" y="0"/>
                    </a:lnTo>
                    <a:lnTo>
                      <a:pt x="9619" y="228"/>
                    </a:lnTo>
                    <a:lnTo>
                      <a:pt x="9266" y="228"/>
                    </a:lnTo>
                    <a:lnTo>
                      <a:pt x="9266" y="0"/>
                    </a:lnTo>
                    <a:lnTo>
                      <a:pt x="9192" y="0"/>
                    </a:lnTo>
                    <a:lnTo>
                      <a:pt x="9192" y="228"/>
                    </a:lnTo>
                    <a:lnTo>
                      <a:pt x="8839" y="228"/>
                    </a:lnTo>
                    <a:lnTo>
                      <a:pt x="8839" y="0"/>
                    </a:lnTo>
                    <a:lnTo>
                      <a:pt x="8765" y="0"/>
                    </a:lnTo>
                    <a:lnTo>
                      <a:pt x="8765" y="228"/>
                    </a:lnTo>
                    <a:lnTo>
                      <a:pt x="8412" y="228"/>
                    </a:lnTo>
                    <a:lnTo>
                      <a:pt x="8412" y="0"/>
                    </a:lnTo>
                    <a:lnTo>
                      <a:pt x="8338" y="0"/>
                    </a:lnTo>
                    <a:lnTo>
                      <a:pt x="8338" y="228"/>
                    </a:lnTo>
                    <a:lnTo>
                      <a:pt x="7985" y="228"/>
                    </a:lnTo>
                    <a:lnTo>
                      <a:pt x="7985" y="0"/>
                    </a:lnTo>
                    <a:lnTo>
                      <a:pt x="7911" y="0"/>
                    </a:lnTo>
                    <a:lnTo>
                      <a:pt x="7911" y="228"/>
                    </a:lnTo>
                    <a:lnTo>
                      <a:pt x="7558" y="228"/>
                    </a:lnTo>
                    <a:lnTo>
                      <a:pt x="7558" y="0"/>
                    </a:lnTo>
                    <a:lnTo>
                      <a:pt x="7484" y="0"/>
                    </a:lnTo>
                    <a:lnTo>
                      <a:pt x="7484" y="228"/>
                    </a:lnTo>
                    <a:lnTo>
                      <a:pt x="7130" y="228"/>
                    </a:lnTo>
                    <a:lnTo>
                      <a:pt x="7130" y="0"/>
                    </a:lnTo>
                    <a:lnTo>
                      <a:pt x="7056" y="0"/>
                    </a:lnTo>
                    <a:lnTo>
                      <a:pt x="7056" y="228"/>
                    </a:lnTo>
                    <a:lnTo>
                      <a:pt x="6703" y="228"/>
                    </a:lnTo>
                    <a:lnTo>
                      <a:pt x="6703" y="0"/>
                    </a:lnTo>
                    <a:lnTo>
                      <a:pt x="6629" y="0"/>
                    </a:lnTo>
                    <a:lnTo>
                      <a:pt x="6629" y="228"/>
                    </a:lnTo>
                    <a:lnTo>
                      <a:pt x="6276" y="228"/>
                    </a:lnTo>
                    <a:lnTo>
                      <a:pt x="6276" y="0"/>
                    </a:lnTo>
                    <a:lnTo>
                      <a:pt x="6202" y="0"/>
                    </a:lnTo>
                    <a:lnTo>
                      <a:pt x="6202" y="228"/>
                    </a:lnTo>
                    <a:lnTo>
                      <a:pt x="5849" y="228"/>
                    </a:lnTo>
                    <a:lnTo>
                      <a:pt x="5849" y="0"/>
                    </a:lnTo>
                    <a:lnTo>
                      <a:pt x="5775" y="0"/>
                    </a:lnTo>
                    <a:lnTo>
                      <a:pt x="5775" y="228"/>
                    </a:lnTo>
                    <a:lnTo>
                      <a:pt x="5422" y="228"/>
                    </a:lnTo>
                    <a:lnTo>
                      <a:pt x="5422" y="0"/>
                    </a:lnTo>
                    <a:lnTo>
                      <a:pt x="5348" y="0"/>
                    </a:lnTo>
                    <a:lnTo>
                      <a:pt x="5348" y="228"/>
                    </a:lnTo>
                    <a:lnTo>
                      <a:pt x="4995" y="228"/>
                    </a:lnTo>
                    <a:lnTo>
                      <a:pt x="4995" y="0"/>
                    </a:lnTo>
                    <a:lnTo>
                      <a:pt x="4921" y="0"/>
                    </a:lnTo>
                    <a:lnTo>
                      <a:pt x="4921" y="228"/>
                    </a:lnTo>
                    <a:lnTo>
                      <a:pt x="4568" y="228"/>
                    </a:lnTo>
                    <a:lnTo>
                      <a:pt x="4568" y="0"/>
                    </a:lnTo>
                    <a:lnTo>
                      <a:pt x="4494" y="0"/>
                    </a:lnTo>
                    <a:lnTo>
                      <a:pt x="4494" y="228"/>
                    </a:lnTo>
                    <a:lnTo>
                      <a:pt x="4140" y="228"/>
                    </a:lnTo>
                    <a:lnTo>
                      <a:pt x="4140" y="0"/>
                    </a:lnTo>
                    <a:lnTo>
                      <a:pt x="4066" y="0"/>
                    </a:lnTo>
                    <a:lnTo>
                      <a:pt x="4066" y="228"/>
                    </a:lnTo>
                    <a:lnTo>
                      <a:pt x="3713" y="228"/>
                    </a:lnTo>
                    <a:lnTo>
                      <a:pt x="3713" y="0"/>
                    </a:lnTo>
                    <a:lnTo>
                      <a:pt x="3639" y="0"/>
                    </a:lnTo>
                    <a:lnTo>
                      <a:pt x="3639" y="228"/>
                    </a:lnTo>
                    <a:lnTo>
                      <a:pt x="3286" y="228"/>
                    </a:lnTo>
                    <a:lnTo>
                      <a:pt x="3286" y="0"/>
                    </a:lnTo>
                    <a:lnTo>
                      <a:pt x="3212" y="0"/>
                    </a:lnTo>
                    <a:lnTo>
                      <a:pt x="3212" y="228"/>
                    </a:lnTo>
                    <a:lnTo>
                      <a:pt x="2859" y="228"/>
                    </a:lnTo>
                    <a:lnTo>
                      <a:pt x="2859" y="0"/>
                    </a:lnTo>
                    <a:lnTo>
                      <a:pt x="2785" y="0"/>
                    </a:lnTo>
                    <a:lnTo>
                      <a:pt x="2785" y="228"/>
                    </a:lnTo>
                    <a:lnTo>
                      <a:pt x="2432" y="228"/>
                    </a:lnTo>
                    <a:lnTo>
                      <a:pt x="2432" y="0"/>
                    </a:lnTo>
                    <a:lnTo>
                      <a:pt x="2358" y="0"/>
                    </a:lnTo>
                    <a:lnTo>
                      <a:pt x="2358" y="228"/>
                    </a:lnTo>
                    <a:lnTo>
                      <a:pt x="2005" y="228"/>
                    </a:lnTo>
                    <a:lnTo>
                      <a:pt x="2005" y="0"/>
                    </a:lnTo>
                    <a:lnTo>
                      <a:pt x="1931" y="0"/>
                    </a:lnTo>
                    <a:lnTo>
                      <a:pt x="1931" y="228"/>
                    </a:lnTo>
                    <a:lnTo>
                      <a:pt x="1578" y="228"/>
                    </a:lnTo>
                    <a:lnTo>
                      <a:pt x="1578" y="0"/>
                    </a:lnTo>
                    <a:lnTo>
                      <a:pt x="1504" y="0"/>
                    </a:lnTo>
                    <a:lnTo>
                      <a:pt x="1504" y="228"/>
                    </a:lnTo>
                    <a:lnTo>
                      <a:pt x="1151" y="228"/>
                    </a:lnTo>
                    <a:lnTo>
                      <a:pt x="1151" y="0"/>
                    </a:lnTo>
                    <a:lnTo>
                      <a:pt x="1076" y="0"/>
                    </a:lnTo>
                    <a:lnTo>
                      <a:pt x="1076" y="228"/>
                    </a:lnTo>
                    <a:lnTo>
                      <a:pt x="723" y="228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3" name="Google Shape;903;p43"/>
              <p:cNvSpPr/>
              <p:nvPr/>
            </p:nvSpPr>
            <p:spPr>
              <a:xfrm>
                <a:off x="2865575" y="860800"/>
                <a:ext cx="3330675" cy="3330650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9825" extrusionOk="0">
                    <a:moveTo>
                      <a:pt x="291" y="0"/>
                    </a:moveTo>
                    <a:cubicBezTo>
                      <a:pt x="126" y="0"/>
                      <a:pt x="0" y="131"/>
                      <a:pt x="0" y="291"/>
                    </a:cubicBezTo>
                    <a:lnTo>
                      <a:pt x="0" y="9534"/>
                    </a:lnTo>
                    <a:cubicBezTo>
                      <a:pt x="0" y="9694"/>
                      <a:pt x="126" y="9825"/>
                      <a:pt x="291" y="9825"/>
                    </a:cubicBezTo>
                    <a:lnTo>
                      <a:pt x="9528" y="9825"/>
                    </a:lnTo>
                    <a:cubicBezTo>
                      <a:pt x="9694" y="9825"/>
                      <a:pt x="9825" y="9694"/>
                      <a:pt x="9825" y="9534"/>
                    </a:cubicBezTo>
                    <a:lnTo>
                      <a:pt x="9825" y="291"/>
                    </a:lnTo>
                    <a:cubicBezTo>
                      <a:pt x="9825" y="131"/>
                      <a:pt x="9694" y="0"/>
                      <a:pt x="95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4" name="Google Shape;904;p43"/>
              <p:cNvSpPr/>
              <p:nvPr/>
            </p:nvSpPr>
            <p:spPr>
              <a:xfrm>
                <a:off x="2929307" y="926565"/>
                <a:ext cx="3201177" cy="3201153"/>
              </a:xfrm>
              <a:custGeom>
                <a:avLst/>
                <a:gdLst/>
                <a:ahLst/>
                <a:cxnLst/>
                <a:rect l="l" t="t" r="r" b="b"/>
                <a:pathLst>
                  <a:path w="9443" h="9443" extrusionOk="0">
                    <a:moveTo>
                      <a:pt x="279" y="0"/>
                    </a:moveTo>
                    <a:cubicBezTo>
                      <a:pt x="126" y="0"/>
                      <a:pt x="0" y="120"/>
                      <a:pt x="0" y="279"/>
                    </a:cubicBezTo>
                    <a:lnTo>
                      <a:pt x="0" y="9164"/>
                    </a:lnTo>
                    <a:cubicBezTo>
                      <a:pt x="0" y="9317"/>
                      <a:pt x="126" y="9443"/>
                      <a:pt x="279" y="9443"/>
                    </a:cubicBezTo>
                    <a:lnTo>
                      <a:pt x="9164" y="9443"/>
                    </a:lnTo>
                    <a:cubicBezTo>
                      <a:pt x="9318" y="9443"/>
                      <a:pt x="9443" y="9317"/>
                      <a:pt x="9443" y="9164"/>
                    </a:cubicBezTo>
                    <a:lnTo>
                      <a:pt x="9443" y="279"/>
                    </a:lnTo>
                    <a:cubicBezTo>
                      <a:pt x="9443" y="120"/>
                      <a:pt x="9318" y="0"/>
                      <a:pt x="91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11" name="Google Shape;911;p43"/>
          <p:cNvSpPr/>
          <p:nvPr/>
        </p:nvSpPr>
        <p:spPr>
          <a:xfrm rot="53">
            <a:off x="11060369" y="131467"/>
            <a:ext cx="260232" cy="630300"/>
          </a:xfrm>
          <a:custGeom>
            <a:avLst/>
            <a:gdLst/>
            <a:ahLst/>
            <a:cxnLst/>
            <a:rect l="l" t="t" r="r" b="b"/>
            <a:pathLst>
              <a:path w="1197" h="2899" extrusionOk="0">
                <a:moveTo>
                  <a:pt x="609" y="0"/>
                </a:moveTo>
                <a:cubicBezTo>
                  <a:pt x="605" y="0"/>
                  <a:pt x="602" y="0"/>
                  <a:pt x="599" y="0"/>
                </a:cubicBezTo>
                <a:cubicBezTo>
                  <a:pt x="268" y="0"/>
                  <a:pt x="1" y="262"/>
                  <a:pt x="1" y="592"/>
                </a:cubicBezTo>
                <a:lnTo>
                  <a:pt x="1" y="678"/>
                </a:lnTo>
                <a:lnTo>
                  <a:pt x="132" y="678"/>
                </a:lnTo>
                <a:lnTo>
                  <a:pt x="132" y="598"/>
                </a:lnTo>
                <a:cubicBezTo>
                  <a:pt x="120" y="330"/>
                  <a:pt x="331" y="108"/>
                  <a:pt x="599" y="108"/>
                </a:cubicBezTo>
                <a:cubicBezTo>
                  <a:pt x="861" y="108"/>
                  <a:pt x="1071" y="330"/>
                  <a:pt x="1060" y="598"/>
                </a:cubicBezTo>
                <a:lnTo>
                  <a:pt x="1060" y="2523"/>
                </a:lnTo>
                <a:cubicBezTo>
                  <a:pt x="1060" y="2654"/>
                  <a:pt x="952" y="2762"/>
                  <a:pt x="821" y="2762"/>
                </a:cubicBezTo>
                <a:lnTo>
                  <a:pt x="764" y="2762"/>
                </a:lnTo>
                <a:cubicBezTo>
                  <a:pt x="627" y="2762"/>
                  <a:pt x="519" y="2654"/>
                  <a:pt x="519" y="2523"/>
                </a:cubicBezTo>
                <a:lnTo>
                  <a:pt x="519" y="866"/>
                </a:lnTo>
                <a:cubicBezTo>
                  <a:pt x="519" y="820"/>
                  <a:pt x="485" y="797"/>
                  <a:pt x="451" y="797"/>
                </a:cubicBezTo>
                <a:cubicBezTo>
                  <a:pt x="416" y="797"/>
                  <a:pt x="382" y="820"/>
                  <a:pt x="382" y="866"/>
                </a:cubicBezTo>
                <a:lnTo>
                  <a:pt x="382" y="2523"/>
                </a:lnTo>
                <a:cubicBezTo>
                  <a:pt x="388" y="2728"/>
                  <a:pt x="553" y="2899"/>
                  <a:pt x="758" y="2899"/>
                </a:cubicBezTo>
                <a:lnTo>
                  <a:pt x="821" y="2899"/>
                </a:lnTo>
                <a:cubicBezTo>
                  <a:pt x="1026" y="2893"/>
                  <a:pt x="1197" y="2728"/>
                  <a:pt x="1197" y="2523"/>
                </a:cubicBezTo>
                <a:lnTo>
                  <a:pt x="1197" y="598"/>
                </a:lnTo>
                <a:cubicBezTo>
                  <a:pt x="1197" y="271"/>
                  <a:pt x="934" y="0"/>
                  <a:pt x="6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5" name="Google Shape;905;p43"/>
          <p:cNvSpPr txBox="1">
            <a:spLocks noGrp="1"/>
          </p:cNvSpPr>
          <p:nvPr>
            <p:ph type="title"/>
          </p:nvPr>
        </p:nvSpPr>
        <p:spPr>
          <a:xfrm flipH="1">
            <a:off x="790135" y="719786"/>
            <a:ext cx="1695930" cy="161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7200" dirty="0">
                <a:latin typeface="Akronism" pitchFamily="2" charset="0"/>
              </a:rPr>
              <a:t>01</a:t>
            </a:r>
            <a:endParaRPr sz="7200" dirty="0">
              <a:latin typeface="Akronism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3300984" y="657866"/>
            <a:ext cx="6973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 cảnh ra đời của nhà Trần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4F493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Đại Việt và nhà Trần đã làm gì trước cuộc kháng Nguyên Mông lần thứ 2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65" y="3240849"/>
            <a:ext cx="12240765" cy="4700039"/>
          </a:xfrm>
          <a:prstGeom prst="doubleWave">
            <a:avLst>
              <a:gd name="adj1" fmla="val 5749"/>
              <a:gd name="adj2" fmla="val 0"/>
            </a:avLst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9187" y="390524"/>
            <a:ext cx="4976813" cy="3776663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00287"/>
            <a:ext cx="4976813" cy="37766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273;p73"/>
          <p:cNvGrpSpPr/>
          <p:nvPr/>
        </p:nvGrpSpPr>
        <p:grpSpPr>
          <a:xfrm>
            <a:off x="1329490" y="842837"/>
            <a:ext cx="9167059" cy="3452938"/>
            <a:chOff x="3326087" y="1990730"/>
            <a:chExt cx="2300263" cy="743204"/>
          </a:xfrm>
        </p:grpSpPr>
        <p:sp>
          <p:nvSpPr>
            <p:cNvPr id="4" name="Google Shape;3274;p73"/>
            <p:cNvSpPr/>
            <p:nvPr/>
          </p:nvSpPr>
          <p:spPr>
            <a:xfrm>
              <a:off x="3451292" y="2142267"/>
              <a:ext cx="2127257" cy="591667"/>
            </a:xfrm>
            <a:custGeom>
              <a:avLst/>
              <a:gdLst/>
              <a:ahLst/>
              <a:cxnLst/>
              <a:rect l="l" t="t" r="r" b="b"/>
              <a:pathLst>
                <a:path w="15259" h="4244" extrusionOk="0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3275;p73"/>
            <p:cNvSpPr/>
            <p:nvPr/>
          </p:nvSpPr>
          <p:spPr>
            <a:xfrm>
              <a:off x="3499092" y="2112992"/>
              <a:ext cx="2127257" cy="591667"/>
            </a:xfrm>
            <a:custGeom>
              <a:avLst/>
              <a:gdLst/>
              <a:ahLst/>
              <a:cxnLst/>
              <a:rect l="l" t="t" r="r" b="b"/>
              <a:pathLst>
                <a:path w="15259" h="4244" extrusionOk="0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3276;p73"/>
            <p:cNvSpPr/>
            <p:nvPr/>
          </p:nvSpPr>
          <p:spPr>
            <a:xfrm>
              <a:off x="3326087" y="1990730"/>
              <a:ext cx="719495" cy="474978"/>
            </a:xfrm>
            <a:custGeom>
              <a:avLst/>
              <a:gdLst/>
              <a:ahLst/>
              <a:cxnLst/>
              <a:rect l="l" t="t" r="r" b="b"/>
              <a:pathLst>
                <a:path w="5161" h="3407" extrusionOk="0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167401" y="1946215"/>
            <a:ext cx="700564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Nhà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rất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quan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tâm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đến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việc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phát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triển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nông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nghiệp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phòng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thủ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ơ đồ 4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8" name="Hộp Văn bản 7"/>
          <p:cNvSpPr txBox="1"/>
          <p:nvPr/>
        </p:nvSpPr>
        <p:spPr>
          <a:xfrm>
            <a:off x="7021511" y="719665"/>
            <a:ext cx="4257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Dưới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cả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chia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thành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12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lộ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dưới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lộ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phủ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châu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huyện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sau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cùng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xã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9150349" y="2998112"/>
            <a:ext cx="20193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kumimoji="0" lang="vi-VN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Khắn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khít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gần</a:t>
            </a:r>
            <a:endParaRPr kumimoji="0" lang="vi-VN" altLang="en-US" sz="2000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R="0" lvl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gũi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quan tâm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647701" y="5122670"/>
            <a:ext cx="46005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kumimoji="0" lang="vi-V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Ban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thêm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các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chức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quan: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Khuyến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nông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sứ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Hà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đê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sứ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Đại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đồn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sức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để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chăm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sóc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nền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nông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nghiệp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677069" y="2998112"/>
            <a:ext cx="27098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kumimoji="0" lang="vi-VN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bình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sản</a:t>
            </a:r>
            <a:r>
              <a:rPr kumimoji="0" lang="vi-VN" alt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xuất</a:t>
            </a:r>
            <a:endParaRPr kumimoji="0" lang="vi-VN" altLang="en-US" sz="2000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R="0" lvl="0" algn="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vi-VN" altLang="en-US" sz="2000" b="1" kern="0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Thời</a:t>
            </a:r>
            <a:r>
              <a:rPr lang="vi-VN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chiến</a:t>
            </a:r>
            <a:r>
              <a:rPr lang="vi-VN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chiến</a:t>
            </a:r>
            <a:r>
              <a:rPr lang="vi-VN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đấu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E02273-BFE3-4C01-AEA8-1B705D45E2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86E02273-BFE3-4C01-AEA8-1B705D45E2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C47D81-C25A-43EB-80E5-846AE99EB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28C47D81-C25A-43EB-80E5-846AE99EB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70819-097F-4B71-B7B9-B06687AB1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EAC70819-097F-4B71-B7B9-B06687AB17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CF61B5-8046-4E47-9C7F-404561289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F2CF61B5-8046-4E47-9C7F-404561289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8E7E04-CA85-41A7-971A-8C82BBC41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EB8E7E04-CA85-41A7-971A-8C82BBC41A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0" name="Google Shape;1640;p55"/>
          <p:cNvGrpSpPr/>
          <p:nvPr/>
        </p:nvGrpSpPr>
        <p:grpSpPr>
          <a:xfrm>
            <a:off x="1114425" y="782337"/>
            <a:ext cx="10134600" cy="5293340"/>
            <a:chOff x="1774252" y="586752"/>
            <a:chExt cx="5608439" cy="3970005"/>
          </a:xfrm>
        </p:grpSpPr>
        <p:grpSp>
          <p:nvGrpSpPr>
            <p:cNvPr id="1641" name="Google Shape;1641;p55"/>
            <p:cNvGrpSpPr/>
            <p:nvPr/>
          </p:nvGrpSpPr>
          <p:grpSpPr>
            <a:xfrm>
              <a:off x="1774252" y="636239"/>
              <a:ext cx="5608006" cy="3920518"/>
              <a:chOff x="3000303" y="998421"/>
              <a:chExt cx="2911737" cy="2888043"/>
            </a:xfrm>
          </p:grpSpPr>
          <p:sp>
            <p:nvSpPr>
              <p:cNvPr id="1642" name="Google Shape;1642;p55"/>
              <p:cNvSpPr/>
              <p:nvPr/>
            </p:nvSpPr>
            <p:spPr>
              <a:xfrm>
                <a:off x="3376280" y="1306321"/>
                <a:ext cx="2273478" cy="2273478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43" name="Google Shape;1643;p55"/>
              <p:cNvSpPr/>
              <p:nvPr/>
            </p:nvSpPr>
            <p:spPr>
              <a:xfrm>
                <a:off x="3454591" y="1384633"/>
                <a:ext cx="2116651" cy="2116651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644" name="Google Shape;1644;p55"/>
              <p:cNvGrpSpPr/>
              <p:nvPr/>
            </p:nvGrpSpPr>
            <p:grpSpPr>
              <a:xfrm>
                <a:off x="3114009" y="1044051"/>
                <a:ext cx="2798031" cy="2797824"/>
                <a:chOff x="3114009" y="1044051"/>
                <a:chExt cx="2798031" cy="2797824"/>
              </a:xfrm>
            </p:grpSpPr>
            <p:sp>
              <p:nvSpPr>
                <p:cNvPr id="1645" name="Google Shape;1645;p55"/>
                <p:cNvSpPr/>
                <p:nvPr/>
              </p:nvSpPr>
              <p:spPr>
                <a:xfrm>
                  <a:off x="3114009" y="2515520"/>
                  <a:ext cx="1326555" cy="132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4" h="6453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6037" y="6453"/>
                      </a:lnTo>
                      <a:lnTo>
                        <a:pt x="6453" y="64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Google Shape;1646;p55"/>
                <p:cNvSpPr/>
                <p:nvPr/>
              </p:nvSpPr>
              <p:spPr>
                <a:xfrm>
                  <a:off x="3114009" y="2300113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085" y="7501"/>
                      </a:lnTo>
                      <a:lnTo>
                        <a:pt x="7501" y="750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7" name="Google Shape;1647;p55"/>
                <p:cNvSpPr/>
                <p:nvPr/>
              </p:nvSpPr>
              <p:spPr>
                <a:xfrm>
                  <a:off x="3114009" y="2084706"/>
                  <a:ext cx="1757367" cy="1757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0" h="8549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8133" y="8549"/>
                      </a:lnTo>
                      <a:lnTo>
                        <a:pt x="8549" y="854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Google Shape;1648;p55"/>
                <p:cNvSpPr/>
                <p:nvPr/>
              </p:nvSpPr>
              <p:spPr>
                <a:xfrm>
                  <a:off x="3114009" y="1437251"/>
                  <a:ext cx="2404612" cy="240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9" h="11699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11283" y="11699"/>
                      </a:lnTo>
                      <a:lnTo>
                        <a:pt x="11698" y="1169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9" name="Google Shape;1649;p55"/>
                <p:cNvSpPr/>
                <p:nvPr/>
              </p:nvSpPr>
              <p:spPr>
                <a:xfrm>
                  <a:off x="3114009" y="1652658"/>
                  <a:ext cx="2189207" cy="2189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1" h="10651" extrusionOk="0">
                      <a:moveTo>
                        <a:pt x="1" y="1"/>
                      </a:moveTo>
                      <a:lnTo>
                        <a:pt x="1" y="422"/>
                      </a:lnTo>
                      <a:lnTo>
                        <a:pt x="10229" y="10651"/>
                      </a:lnTo>
                      <a:lnTo>
                        <a:pt x="10651" y="106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0" name="Google Shape;1650;p55"/>
                <p:cNvSpPr/>
                <p:nvPr/>
              </p:nvSpPr>
              <p:spPr>
                <a:xfrm>
                  <a:off x="3114009" y="1869299"/>
                  <a:ext cx="1972567" cy="197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7" h="9597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9181" y="9597"/>
                      </a:lnTo>
                      <a:lnTo>
                        <a:pt x="9597" y="959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Google Shape;1651;p55"/>
                <p:cNvSpPr/>
                <p:nvPr/>
              </p:nvSpPr>
              <p:spPr>
                <a:xfrm>
                  <a:off x="3114009" y="2730927"/>
                  <a:ext cx="1111149" cy="111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" h="5405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4990" y="5405"/>
                      </a:lnTo>
                      <a:lnTo>
                        <a:pt x="5405" y="540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Google Shape;1652;p55"/>
                <p:cNvSpPr/>
                <p:nvPr/>
              </p:nvSpPr>
              <p:spPr>
                <a:xfrm>
                  <a:off x="3114009" y="1044051"/>
                  <a:ext cx="2798016" cy="2797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612" extrusionOk="0">
                      <a:moveTo>
                        <a:pt x="1" y="0"/>
                      </a:moveTo>
                      <a:lnTo>
                        <a:pt x="1" y="234"/>
                      </a:lnTo>
                      <a:lnTo>
                        <a:pt x="13379" y="13612"/>
                      </a:lnTo>
                      <a:lnTo>
                        <a:pt x="13612" y="13612"/>
                      </a:lnTo>
                      <a:lnTo>
                        <a:pt x="13612" y="13430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Google Shape;1653;p55"/>
                <p:cNvSpPr/>
                <p:nvPr/>
              </p:nvSpPr>
              <p:spPr>
                <a:xfrm>
                  <a:off x="3114009" y="3378176"/>
                  <a:ext cx="463698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2256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1840" y="2256"/>
                      </a:lnTo>
                      <a:lnTo>
                        <a:pt x="2256" y="225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Google Shape;1654;p55"/>
                <p:cNvSpPr/>
                <p:nvPr/>
              </p:nvSpPr>
              <p:spPr>
                <a:xfrm>
                  <a:off x="3114009" y="3593583"/>
                  <a:ext cx="248292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1208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92" y="1208"/>
                      </a:lnTo>
                      <a:lnTo>
                        <a:pt x="1208" y="120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Google Shape;1655;p55"/>
                <p:cNvSpPr/>
                <p:nvPr/>
              </p:nvSpPr>
              <p:spPr>
                <a:xfrm>
                  <a:off x="3114009" y="2946334"/>
                  <a:ext cx="895743" cy="8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8" h="4357" extrusionOk="0">
                      <a:moveTo>
                        <a:pt x="1" y="0"/>
                      </a:moveTo>
                      <a:lnTo>
                        <a:pt x="1" y="421"/>
                      </a:lnTo>
                      <a:lnTo>
                        <a:pt x="3936" y="4357"/>
                      </a:lnTo>
                      <a:lnTo>
                        <a:pt x="4357" y="43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Google Shape;1656;p55"/>
                <p:cNvSpPr/>
                <p:nvPr/>
              </p:nvSpPr>
              <p:spPr>
                <a:xfrm>
                  <a:off x="3114009" y="3162769"/>
                  <a:ext cx="679104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3304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2888" y="3304"/>
                      </a:lnTo>
                      <a:lnTo>
                        <a:pt x="3304" y="330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Google Shape;1657;p55"/>
                <p:cNvSpPr/>
                <p:nvPr/>
              </p:nvSpPr>
              <p:spPr>
                <a:xfrm>
                  <a:off x="3496727" y="1044051"/>
                  <a:ext cx="2415301" cy="241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1" h="11750" extrusionOk="0">
                      <a:moveTo>
                        <a:pt x="1" y="0"/>
                      </a:moveTo>
                      <a:lnTo>
                        <a:pt x="11750" y="11749"/>
                      </a:lnTo>
                      <a:lnTo>
                        <a:pt x="11750" y="11334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Google Shape;1658;p55"/>
                <p:cNvSpPr/>
                <p:nvPr/>
              </p:nvSpPr>
              <p:spPr>
                <a:xfrm>
                  <a:off x="4586711" y="1044051"/>
                  <a:ext cx="1325322" cy="1325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8" h="6448" extrusionOk="0">
                      <a:moveTo>
                        <a:pt x="0" y="0"/>
                      </a:moveTo>
                      <a:lnTo>
                        <a:pt x="6447" y="6447"/>
                      </a:lnTo>
                      <a:lnTo>
                        <a:pt x="6447" y="60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Google Shape;1659;p55"/>
                <p:cNvSpPr/>
                <p:nvPr/>
              </p:nvSpPr>
              <p:spPr>
                <a:xfrm>
                  <a:off x="4144181" y="1044051"/>
                  <a:ext cx="1767850" cy="17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1" h="8601" extrusionOk="0">
                      <a:moveTo>
                        <a:pt x="0" y="0"/>
                      </a:moveTo>
                      <a:lnTo>
                        <a:pt x="8600" y="8600"/>
                      </a:lnTo>
                      <a:lnTo>
                        <a:pt x="8600" y="81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0" name="Google Shape;1660;p55"/>
                <p:cNvSpPr/>
                <p:nvPr/>
              </p:nvSpPr>
              <p:spPr>
                <a:xfrm>
                  <a:off x="4370071" y="1044051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0" y="0"/>
                      </a:moveTo>
                      <a:lnTo>
                        <a:pt x="7501" y="7501"/>
                      </a:lnTo>
                      <a:lnTo>
                        <a:pt x="7501" y="7079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1" name="Google Shape;1661;p55"/>
                <p:cNvSpPr/>
                <p:nvPr/>
              </p:nvSpPr>
              <p:spPr>
                <a:xfrm>
                  <a:off x="3281320" y="1044051"/>
                  <a:ext cx="2630706" cy="2630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9" h="12798" extrusionOk="0">
                      <a:moveTo>
                        <a:pt x="1" y="0"/>
                      </a:moveTo>
                      <a:lnTo>
                        <a:pt x="12798" y="12797"/>
                      </a:lnTo>
                      <a:lnTo>
                        <a:pt x="12798" y="12382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2" name="Google Shape;1662;p55"/>
                <p:cNvSpPr/>
                <p:nvPr/>
              </p:nvSpPr>
              <p:spPr>
                <a:xfrm>
                  <a:off x="3712134" y="1044051"/>
                  <a:ext cx="2199895" cy="2199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0702" extrusionOk="0">
                      <a:moveTo>
                        <a:pt x="1" y="0"/>
                      </a:moveTo>
                      <a:lnTo>
                        <a:pt x="10702" y="10702"/>
                      </a:lnTo>
                      <a:lnTo>
                        <a:pt x="10702" y="10286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3" name="Google Shape;1663;p55"/>
                <p:cNvSpPr/>
                <p:nvPr/>
              </p:nvSpPr>
              <p:spPr>
                <a:xfrm>
                  <a:off x="3114009" y="1222050"/>
                  <a:ext cx="2620018" cy="261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7" h="12746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12331" y="12746"/>
                      </a:lnTo>
                      <a:lnTo>
                        <a:pt x="12746" y="1274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4" name="Google Shape;1664;p55"/>
                <p:cNvSpPr/>
                <p:nvPr/>
              </p:nvSpPr>
              <p:spPr>
                <a:xfrm>
                  <a:off x="3928774" y="1044051"/>
                  <a:ext cx="1983255" cy="19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48" extrusionOk="0">
                      <a:moveTo>
                        <a:pt x="0" y="0"/>
                      </a:moveTo>
                      <a:lnTo>
                        <a:pt x="9648" y="9648"/>
                      </a:lnTo>
                      <a:lnTo>
                        <a:pt x="9648" y="92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5" name="Google Shape;1665;p55"/>
                <p:cNvSpPr/>
                <p:nvPr/>
              </p:nvSpPr>
              <p:spPr>
                <a:xfrm>
                  <a:off x="4802119" y="1044051"/>
                  <a:ext cx="1109916" cy="110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" h="5400" extrusionOk="0">
                      <a:moveTo>
                        <a:pt x="0" y="0"/>
                      </a:moveTo>
                      <a:lnTo>
                        <a:pt x="5399" y="5399"/>
                      </a:lnTo>
                      <a:lnTo>
                        <a:pt x="5399" y="49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6" name="Google Shape;1666;p55"/>
                <p:cNvSpPr/>
                <p:nvPr/>
              </p:nvSpPr>
              <p:spPr>
                <a:xfrm>
                  <a:off x="5017320" y="1044051"/>
                  <a:ext cx="894716" cy="89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4352" extrusionOk="0">
                      <a:moveTo>
                        <a:pt x="1" y="0"/>
                      </a:moveTo>
                      <a:lnTo>
                        <a:pt x="4352" y="4351"/>
                      </a:lnTo>
                      <a:lnTo>
                        <a:pt x="4352" y="3936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7" name="Google Shape;1667;p55"/>
                <p:cNvSpPr/>
                <p:nvPr/>
              </p:nvSpPr>
              <p:spPr>
                <a:xfrm>
                  <a:off x="5232727" y="1044051"/>
                  <a:ext cx="679310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3304" extrusionOk="0">
                      <a:moveTo>
                        <a:pt x="1" y="0"/>
                      </a:moveTo>
                      <a:lnTo>
                        <a:pt x="3304" y="3304"/>
                      </a:lnTo>
                      <a:lnTo>
                        <a:pt x="3304" y="2888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8" name="Google Shape;1668;p55"/>
                <p:cNvSpPr/>
                <p:nvPr/>
              </p:nvSpPr>
              <p:spPr>
                <a:xfrm>
                  <a:off x="5448134" y="1044051"/>
                  <a:ext cx="463904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2256" extrusionOk="0">
                      <a:moveTo>
                        <a:pt x="1" y="0"/>
                      </a:moveTo>
                      <a:lnTo>
                        <a:pt x="2256" y="2256"/>
                      </a:lnTo>
                      <a:lnTo>
                        <a:pt x="2256" y="1840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9" name="Google Shape;1669;p55"/>
                <p:cNvSpPr/>
                <p:nvPr/>
              </p:nvSpPr>
              <p:spPr>
                <a:xfrm>
                  <a:off x="5664775" y="1044051"/>
                  <a:ext cx="247265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1208" extrusionOk="0">
                      <a:moveTo>
                        <a:pt x="0" y="0"/>
                      </a:moveTo>
                      <a:lnTo>
                        <a:pt x="1202" y="1208"/>
                      </a:lnTo>
                      <a:lnTo>
                        <a:pt x="1202" y="786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0" name="Google Shape;1670;p55"/>
                <p:cNvSpPr/>
                <p:nvPr/>
              </p:nvSpPr>
              <p:spPr>
                <a:xfrm>
                  <a:off x="5880182" y="1044051"/>
                  <a:ext cx="31859" cy="31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55" extrusionOk="0">
                      <a:moveTo>
                        <a:pt x="0" y="0"/>
                      </a:moveTo>
                      <a:lnTo>
                        <a:pt x="154" y="154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71" name="Google Shape;1671;p55"/>
              <p:cNvSpPr/>
              <p:nvPr/>
            </p:nvSpPr>
            <p:spPr>
              <a:xfrm>
                <a:off x="3000303" y="998421"/>
                <a:ext cx="2886809" cy="2888043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4051" extrusionOk="0">
                    <a:moveTo>
                      <a:pt x="0" y="0"/>
                    </a:moveTo>
                    <a:lnTo>
                      <a:pt x="0" y="14050"/>
                    </a:lnTo>
                    <a:lnTo>
                      <a:pt x="14044" y="14050"/>
                    </a:lnTo>
                    <a:lnTo>
                      <a:pt x="140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2" name="Google Shape;1672;p55"/>
            <p:cNvGrpSpPr/>
            <p:nvPr/>
          </p:nvGrpSpPr>
          <p:grpSpPr>
            <a:xfrm>
              <a:off x="1838863" y="586752"/>
              <a:ext cx="5543829" cy="3920518"/>
              <a:chOff x="3069613" y="998421"/>
              <a:chExt cx="2886809" cy="2888043"/>
            </a:xfrm>
          </p:grpSpPr>
          <p:sp>
            <p:nvSpPr>
              <p:cNvPr id="1673" name="Google Shape;1673;p55"/>
              <p:cNvSpPr/>
              <p:nvPr/>
            </p:nvSpPr>
            <p:spPr>
              <a:xfrm>
                <a:off x="3069612" y="998421"/>
                <a:ext cx="2886809" cy="2888043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4051" extrusionOk="0">
                    <a:moveTo>
                      <a:pt x="0" y="0"/>
                    </a:moveTo>
                    <a:lnTo>
                      <a:pt x="0" y="14050"/>
                    </a:lnTo>
                    <a:lnTo>
                      <a:pt x="14044" y="14050"/>
                    </a:lnTo>
                    <a:lnTo>
                      <a:pt x="140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674" name="Google Shape;1674;p55"/>
              <p:cNvGrpSpPr/>
              <p:nvPr/>
            </p:nvGrpSpPr>
            <p:grpSpPr>
              <a:xfrm>
                <a:off x="3114009" y="1044051"/>
                <a:ext cx="2798031" cy="2797824"/>
                <a:chOff x="3114009" y="1044051"/>
                <a:chExt cx="2798031" cy="2797824"/>
              </a:xfrm>
            </p:grpSpPr>
            <p:sp>
              <p:nvSpPr>
                <p:cNvPr id="1675" name="Google Shape;1675;p55"/>
                <p:cNvSpPr/>
                <p:nvPr/>
              </p:nvSpPr>
              <p:spPr>
                <a:xfrm>
                  <a:off x="3114009" y="2515520"/>
                  <a:ext cx="1326555" cy="132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4" h="6453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6037" y="6453"/>
                      </a:lnTo>
                      <a:lnTo>
                        <a:pt x="6453" y="64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6" name="Google Shape;1676;p55"/>
                <p:cNvSpPr/>
                <p:nvPr/>
              </p:nvSpPr>
              <p:spPr>
                <a:xfrm>
                  <a:off x="3114009" y="2300113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085" y="7501"/>
                      </a:lnTo>
                      <a:lnTo>
                        <a:pt x="7501" y="750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7" name="Google Shape;1677;p55"/>
                <p:cNvSpPr/>
                <p:nvPr/>
              </p:nvSpPr>
              <p:spPr>
                <a:xfrm>
                  <a:off x="3114009" y="2084706"/>
                  <a:ext cx="1757367" cy="1757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0" h="8549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8133" y="8549"/>
                      </a:lnTo>
                      <a:lnTo>
                        <a:pt x="8549" y="854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8" name="Google Shape;1678;p55"/>
                <p:cNvSpPr/>
                <p:nvPr/>
              </p:nvSpPr>
              <p:spPr>
                <a:xfrm>
                  <a:off x="3114009" y="1437251"/>
                  <a:ext cx="2404612" cy="240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9" h="11699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11283" y="11699"/>
                      </a:lnTo>
                      <a:lnTo>
                        <a:pt x="11698" y="1169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9" name="Google Shape;1679;p55"/>
                <p:cNvSpPr/>
                <p:nvPr/>
              </p:nvSpPr>
              <p:spPr>
                <a:xfrm>
                  <a:off x="3114009" y="1652658"/>
                  <a:ext cx="2189207" cy="2189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1" h="10651" extrusionOk="0">
                      <a:moveTo>
                        <a:pt x="1" y="1"/>
                      </a:moveTo>
                      <a:lnTo>
                        <a:pt x="1" y="422"/>
                      </a:lnTo>
                      <a:lnTo>
                        <a:pt x="10229" y="10651"/>
                      </a:lnTo>
                      <a:lnTo>
                        <a:pt x="10651" y="106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0" name="Google Shape;1680;p55"/>
                <p:cNvSpPr/>
                <p:nvPr/>
              </p:nvSpPr>
              <p:spPr>
                <a:xfrm>
                  <a:off x="3114009" y="1869299"/>
                  <a:ext cx="1972567" cy="197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7" h="9597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9181" y="9597"/>
                      </a:lnTo>
                      <a:lnTo>
                        <a:pt x="9597" y="959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1" name="Google Shape;1681;p55"/>
                <p:cNvSpPr/>
                <p:nvPr/>
              </p:nvSpPr>
              <p:spPr>
                <a:xfrm>
                  <a:off x="3114009" y="2730927"/>
                  <a:ext cx="1111149" cy="111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" h="5405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4990" y="5405"/>
                      </a:lnTo>
                      <a:lnTo>
                        <a:pt x="5405" y="540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2" name="Google Shape;1682;p55"/>
                <p:cNvSpPr/>
                <p:nvPr/>
              </p:nvSpPr>
              <p:spPr>
                <a:xfrm>
                  <a:off x="3114009" y="1044051"/>
                  <a:ext cx="2798016" cy="2797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612" extrusionOk="0">
                      <a:moveTo>
                        <a:pt x="1" y="0"/>
                      </a:moveTo>
                      <a:lnTo>
                        <a:pt x="1" y="234"/>
                      </a:lnTo>
                      <a:lnTo>
                        <a:pt x="13379" y="13612"/>
                      </a:lnTo>
                      <a:lnTo>
                        <a:pt x="13612" y="13612"/>
                      </a:lnTo>
                      <a:lnTo>
                        <a:pt x="13612" y="13430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3" name="Google Shape;1683;p55"/>
                <p:cNvSpPr/>
                <p:nvPr/>
              </p:nvSpPr>
              <p:spPr>
                <a:xfrm>
                  <a:off x="5880182" y="1044051"/>
                  <a:ext cx="31859" cy="31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55" extrusionOk="0">
                      <a:moveTo>
                        <a:pt x="0" y="0"/>
                      </a:moveTo>
                      <a:lnTo>
                        <a:pt x="154" y="154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4" name="Google Shape;1684;p55"/>
                <p:cNvSpPr/>
                <p:nvPr/>
              </p:nvSpPr>
              <p:spPr>
                <a:xfrm>
                  <a:off x="3114009" y="3378176"/>
                  <a:ext cx="463698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" h="2256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1840" y="2256"/>
                      </a:lnTo>
                      <a:lnTo>
                        <a:pt x="2256" y="225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5" name="Google Shape;1685;p55"/>
                <p:cNvSpPr/>
                <p:nvPr/>
              </p:nvSpPr>
              <p:spPr>
                <a:xfrm>
                  <a:off x="3114009" y="3593583"/>
                  <a:ext cx="248292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1208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92" y="1208"/>
                      </a:lnTo>
                      <a:lnTo>
                        <a:pt x="1208" y="120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6" name="Google Shape;1686;p55"/>
                <p:cNvSpPr/>
                <p:nvPr/>
              </p:nvSpPr>
              <p:spPr>
                <a:xfrm>
                  <a:off x="3114009" y="2946334"/>
                  <a:ext cx="895743" cy="8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8" h="4357" extrusionOk="0">
                      <a:moveTo>
                        <a:pt x="1" y="0"/>
                      </a:moveTo>
                      <a:lnTo>
                        <a:pt x="1" y="421"/>
                      </a:lnTo>
                      <a:lnTo>
                        <a:pt x="3936" y="4357"/>
                      </a:lnTo>
                      <a:lnTo>
                        <a:pt x="4357" y="43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7" name="Google Shape;1687;p55"/>
                <p:cNvSpPr/>
                <p:nvPr/>
              </p:nvSpPr>
              <p:spPr>
                <a:xfrm>
                  <a:off x="3114009" y="3162769"/>
                  <a:ext cx="679104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3304" extrusionOk="0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2888" y="3304"/>
                      </a:lnTo>
                      <a:lnTo>
                        <a:pt x="3304" y="330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8" name="Google Shape;1688;p55"/>
                <p:cNvSpPr/>
                <p:nvPr/>
              </p:nvSpPr>
              <p:spPr>
                <a:xfrm>
                  <a:off x="3496727" y="1044051"/>
                  <a:ext cx="2415301" cy="241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1" h="11750" extrusionOk="0">
                      <a:moveTo>
                        <a:pt x="1" y="0"/>
                      </a:moveTo>
                      <a:lnTo>
                        <a:pt x="11750" y="11749"/>
                      </a:lnTo>
                      <a:lnTo>
                        <a:pt x="11750" y="11334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9" name="Google Shape;1689;p55"/>
                <p:cNvSpPr/>
                <p:nvPr/>
              </p:nvSpPr>
              <p:spPr>
                <a:xfrm>
                  <a:off x="5017320" y="1044051"/>
                  <a:ext cx="894716" cy="89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3" h="4352" extrusionOk="0">
                      <a:moveTo>
                        <a:pt x="1" y="0"/>
                      </a:moveTo>
                      <a:lnTo>
                        <a:pt x="4352" y="4351"/>
                      </a:lnTo>
                      <a:lnTo>
                        <a:pt x="4352" y="3936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0" name="Google Shape;1690;p55"/>
                <p:cNvSpPr/>
                <p:nvPr/>
              </p:nvSpPr>
              <p:spPr>
                <a:xfrm>
                  <a:off x="5232727" y="1044051"/>
                  <a:ext cx="679310" cy="67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3304" extrusionOk="0">
                      <a:moveTo>
                        <a:pt x="1" y="0"/>
                      </a:moveTo>
                      <a:lnTo>
                        <a:pt x="3304" y="3304"/>
                      </a:lnTo>
                      <a:lnTo>
                        <a:pt x="3304" y="2888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1" name="Google Shape;1691;p55"/>
                <p:cNvSpPr/>
                <p:nvPr/>
              </p:nvSpPr>
              <p:spPr>
                <a:xfrm>
                  <a:off x="4802119" y="1044051"/>
                  <a:ext cx="1109916" cy="110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" h="5400" extrusionOk="0">
                      <a:moveTo>
                        <a:pt x="0" y="0"/>
                      </a:moveTo>
                      <a:lnTo>
                        <a:pt x="5399" y="5399"/>
                      </a:lnTo>
                      <a:lnTo>
                        <a:pt x="5399" y="49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2" name="Google Shape;1692;p55"/>
                <p:cNvSpPr/>
                <p:nvPr/>
              </p:nvSpPr>
              <p:spPr>
                <a:xfrm>
                  <a:off x="5664775" y="1044051"/>
                  <a:ext cx="247265" cy="24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1208" extrusionOk="0">
                      <a:moveTo>
                        <a:pt x="0" y="0"/>
                      </a:moveTo>
                      <a:lnTo>
                        <a:pt x="1202" y="1208"/>
                      </a:lnTo>
                      <a:lnTo>
                        <a:pt x="1202" y="786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3" name="Google Shape;1693;p55"/>
                <p:cNvSpPr/>
                <p:nvPr/>
              </p:nvSpPr>
              <p:spPr>
                <a:xfrm>
                  <a:off x="4586711" y="1044051"/>
                  <a:ext cx="1325322" cy="1325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8" h="6448" extrusionOk="0">
                      <a:moveTo>
                        <a:pt x="0" y="0"/>
                      </a:moveTo>
                      <a:lnTo>
                        <a:pt x="6447" y="6447"/>
                      </a:lnTo>
                      <a:lnTo>
                        <a:pt x="6447" y="60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4" name="Google Shape;1694;p55"/>
                <p:cNvSpPr/>
                <p:nvPr/>
              </p:nvSpPr>
              <p:spPr>
                <a:xfrm>
                  <a:off x="5448134" y="1044051"/>
                  <a:ext cx="463904" cy="46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2256" extrusionOk="0">
                      <a:moveTo>
                        <a:pt x="1" y="0"/>
                      </a:moveTo>
                      <a:lnTo>
                        <a:pt x="2256" y="2256"/>
                      </a:lnTo>
                      <a:lnTo>
                        <a:pt x="2256" y="1840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5" name="Google Shape;1695;p55"/>
                <p:cNvSpPr/>
                <p:nvPr/>
              </p:nvSpPr>
              <p:spPr>
                <a:xfrm>
                  <a:off x="4144181" y="1044051"/>
                  <a:ext cx="1767850" cy="17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1" h="8601" extrusionOk="0">
                      <a:moveTo>
                        <a:pt x="0" y="0"/>
                      </a:moveTo>
                      <a:lnTo>
                        <a:pt x="8600" y="8600"/>
                      </a:lnTo>
                      <a:lnTo>
                        <a:pt x="8600" y="81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6" name="Google Shape;1696;p55"/>
                <p:cNvSpPr/>
                <p:nvPr/>
              </p:nvSpPr>
              <p:spPr>
                <a:xfrm>
                  <a:off x="4370071" y="1044051"/>
                  <a:ext cx="1541961" cy="1541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2" h="7501" extrusionOk="0">
                      <a:moveTo>
                        <a:pt x="0" y="0"/>
                      </a:moveTo>
                      <a:lnTo>
                        <a:pt x="7501" y="7501"/>
                      </a:lnTo>
                      <a:lnTo>
                        <a:pt x="7501" y="7079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7" name="Google Shape;1697;p55"/>
                <p:cNvSpPr/>
                <p:nvPr/>
              </p:nvSpPr>
              <p:spPr>
                <a:xfrm>
                  <a:off x="3281320" y="1044051"/>
                  <a:ext cx="2630706" cy="2630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9" h="12798" extrusionOk="0">
                      <a:moveTo>
                        <a:pt x="1" y="0"/>
                      </a:moveTo>
                      <a:lnTo>
                        <a:pt x="12798" y="12797"/>
                      </a:lnTo>
                      <a:lnTo>
                        <a:pt x="12798" y="12382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8" name="Google Shape;1698;p55"/>
                <p:cNvSpPr/>
                <p:nvPr/>
              </p:nvSpPr>
              <p:spPr>
                <a:xfrm>
                  <a:off x="3712134" y="1044051"/>
                  <a:ext cx="2199895" cy="2199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0702" extrusionOk="0">
                      <a:moveTo>
                        <a:pt x="1" y="0"/>
                      </a:moveTo>
                      <a:lnTo>
                        <a:pt x="10702" y="10702"/>
                      </a:lnTo>
                      <a:lnTo>
                        <a:pt x="10702" y="10286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9" name="Google Shape;1699;p55"/>
                <p:cNvSpPr/>
                <p:nvPr/>
              </p:nvSpPr>
              <p:spPr>
                <a:xfrm>
                  <a:off x="3114009" y="1222050"/>
                  <a:ext cx="2620018" cy="261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7" h="12746" extrusionOk="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12331" y="12746"/>
                      </a:lnTo>
                      <a:lnTo>
                        <a:pt x="12746" y="1274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00" name="Google Shape;1700;p55"/>
                <p:cNvSpPr/>
                <p:nvPr/>
              </p:nvSpPr>
              <p:spPr>
                <a:xfrm>
                  <a:off x="3928774" y="1044051"/>
                  <a:ext cx="1983255" cy="19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48" extrusionOk="0">
                      <a:moveTo>
                        <a:pt x="0" y="0"/>
                      </a:moveTo>
                      <a:lnTo>
                        <a:pt x="9648" y="9648"/>
                      </a:lnTo>
                      <a:lnTo>
                        <a:pt x="9648" y="92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F493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01" name="Google Shape;1701;p55"/>
              <p:cNvSpPr/>
              <p:nvPr/>
            </p:nvSpPr>
            <p:spPr>
              <a:xfrm>
                <a:off x="3393319" y="1235512"/>
                <a:ext cx="2199895" cy="2415114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02" name="Google Shape;1702;p55"/>
              <p:cNvSpPr/>
              <p:nvPr/>
            </p:nvSpPr>
            <p:spPr>
              <a:xfrm>
                <a:off x="3433085" y="1292336"/>
                <a:ext cx="2116651" cy="2301243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F493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06" name="Google Shape;1706;p55"/>
          <p:cNvGrpSpPr/>
          <p:nvPr/>
        </p:nvGrpSpPr>
        <p:grpSpPr>
          <a:xfrm>
            <a:off x="1060592" y="205429"/>
            <a:ext cx="3716413" cy="2092312"/>
            <a:chOff x="7342975" y="2937669"/>
            <a:chExt cx="1838088" cy="1554356"/>
          </a:xfrm>
        </p:grpSpPr>
        <p:sp>
          <p:nvSpPr>
            <p:cNvPr id="1707" name="Google Shape;1707;p55"/>
            <p:cNvSpPr/>
            <p:nvPr/>
          </p:nvSpPr>
          <p:spPr>
            <a:xfrm rot="-1053406">
              <a:off x="7477443" y="3147928"/>
              <a:ext cx="1569152" cy="1133838"/>
            </a:xfrm>
            <a:custGeom>
              <a:avLst/>
              <a:gdLst/>
              <a:ahLst/>
              <a:cxnLst/>
              <a:rect l="l" t="t" r="r" b="b"/>
              <a:pathLst>
                <a:path w="12707" h="9182" extrusionOk="0">
                  <a:moveTo>
                    <a:pt x="12706" y="4591"/>
                  </a:moveTo>
                  <a:cubicBezTo>
                    <a:pt x="12706" y="3942"/>
                    <a:pt x="12393" y="3390"/>
                    <a:pt x="11954" y="3156"/>
                  </a:cubicBezTo>
                  <a:lnTo>
                    <a:pt x="11954" y="1584"/>
                  </a:lnTo>
                  <a:cubicBezTo>
                    <a:pt x="11954" y="1294"/>
                    <a:pt x="11721" y="1060"/>
                    <a:pt x="11430" y="1060"/>
                  </a:cubicBezTo>
                  <a:lnTo>
                    <a:pt x="9933" y="1060"/>
                  </a:lnTo>
                  <a:cubicBezTo>
                    <a:pt x="8959" y="400"/>
                    <a:pt x="7712" y="1"/>
                    <a:pt x="6350" y="1"/>
                  </a:cubicBezTo>
                  <a:cubicBezTo>
                    <a:pt x="4995" y="1"/>
                    <a:pt x="3748" y="400"/>
                    <a:pt x="2774" y="1060"/>
                  </a:cubicBezTo>
                  <a:lnTo>
                    <a:pt x="1276" y="1060"/>
                  </a:lnTo>
                  <a:cubicBezTo>
                    <a:pt x="986" y="1060"/>
                    <a:pt x="752" y="1294"/>
                    <a:pt x="752" y="1584"/>
                  </a:cubicBezTo>
                  <a:lnTo>
                    <a:pt x="752" y="3156"/>
                  </a:lnTo>
                  <a:cubicBezTo>
                    <a:pt x="308" y="3390"/>
                    <a:pt x="0" y="3942"/>
                    <a:pt x="0" y="4591"/>
                  </a:cubicBezTo>
                  <a:cubicBezTo>
                    <a:pt x="0" y="5235"/>
                    <a:pt x="308" y="5793"/>
                    <a:pt x="752" y="6026"/>
                  </a:cubicBezTo>
                  <a:lnTo>
                    <a:pt x="752" y="7604"/>
                  </a:lnTo>
                  <a:cubicBezTo>
                    <a:pt x="752" y="7889"/>
                    <a:pt x="986" y="8122"/>
                    <a:pt x="1276" y="8122"/>
                  </a:cubicBezTo>
                  <a:lnTo>
                    <a:pt x="2774" y="8122"/>
                  </a:lnTo>
                  <a:cubicBezTo>
                    <a:pt x="3748" y="8783"/>
                    <a:pt x="4995" y="9182"/>
                    <a:pt x="6350" y="9182"/>
                  </a:cubicBezTo>
                  <a:cubicBezTo>
                    <a:pt x="7712" y="9182"/>
                    <a:pt x="8959" y="8783"/>
                    <a:pt x="9933" y="8122"/>
                  </a:cubicBezTo>
                  <a:lnTo>
                    <a:pt x="11430" y="8122"/>
                  </a:lnTo>
                  <a:cubicBezTo>
                    <a:pt x="11721" y="8122"/>
                    <a:pt x="11949" y="7889"/>
                    <a:pt x="11954" y="7604"/>
                  </a:cubicBezTo>
                  <a:lnTo>
                    <a:pt x="11954" y="6026"/>
                  </a:lnTo>
                  <a:cubicBezTo>
                    <a:pt x="12393" y="5793"/>
                    <a:pt x="12706" y="5241"/>
                    <a:pt x="12706" y="4591"/>
                  </a:cubicBezTo>
                  <a:close/>
                </a:path>
              </a:pathLst>
            </a:custGeom>
            <a:solidFill>
              <a:schemeClr val="lt2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135" b="0" i="0" u="none" strike="noStrike" kern="1200" cap="none" spc="0" normalizeH="0" baseline="0" noProof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Grand Hotel"/>
                <a:ea typeface="Grand Hotel"/>
                <a:cs typeface="Grand Hotel"/>
                <a:sym typeface="Grand Hotel"/>
              </a:endParaRPr>
            </a:p>
          </p:txBody>
        </p:sp>
        <p:sp>
          <p:nvSpPr>
            <p:cNvPr id="1708" name="Google Shape;1708;p55"/>
            <p:cNvSpPr/>
            <p:nvPr/>
          </p:nvSpPr>
          <p:spPr>
            <a:xfrm rot="-1053417">
              <a:off x="7507898" y="3176722"/>
              <a:ext cx="1508870" cy="1076185"/>
            </a:xfrm>
            <a:custGeom>
              <a:avLst/>
              <a:gdLst/>
              <a:ahLst/>
              <a:cxnLst/>
              <a:rect l="l" t="t" r="r" b="b"/>
              <a:pathLst>
                <a:path w="12314" h="8783" extrusionOk="0">
                  <a:moveTo>
                    <a:pt x="6151" y="63"/>
                  </a:moveTo>
                  <a:cubicBezTo>
                    <a:pt x="7410" y="63"/>
                    <a:pt x="8629" y="416"/>
                    <a:pt x="9586" y="1077"/>
                  </a:cubicBezTo>
                  <a:lnTo>
                    <a:pt x="9637" y="1111"/>
                  </a:lnTo>
                  <a:lnTo>
                    <a:pt x="9654" y="1122"/>
                  </a:lnTo>
                  <a:lnTo>
                    <a:pt x="11231" y="1122"/>
                  </a:lnTo>
                  <a:cubicBezTo>
                    <a:pt x="11380" y="1122"/>
                    <a:pt x="11493" y="1236"/>
                    <a:pt x="11493" y="1384"/>
                  </a:cubicBezTo>
                  <a:lnTo>
                    <a:pt x="11493" y="3116"/>
                  </a:lnTo>
                  <a:lnTo>
                    <a:pt x="11528" y="3133"/>
                  </a:lnTo>
                  <a:lnTo>
                    <a:pt x="11636" y="3184"/>
                  </a:lnTo>
                  <a:cubicBezTo>
                    <a:pt x="12000" y="3378"/>
                    <a:pt x="12251" y="3862"/>
                    <a:pt x="12251" y="4391"/>
                  </a:cubicBezTo>
                  <a:cubicBezTo>
                    <a:pt x="12251" y="4915"/>
                    <a:pt x="12000" y="5405"/>
                    <a:pt x="11636" y="5599"/>
                  </a:cubicBezTo>
                  <a:lnTo>
                    <a:pt x="11528" y="5650"/>
                  </a:lnTo>
                  <a:lnTo>
                    <a:pt x="11493" y="5667"/>
                  </a:lnTo>
                  <a:lnTo>
                    <a:pt x="11493" y="7404"/>
                  </a:lnTo>
                  <a:cubicBezTo>
                    <a:pt x="11493" y="7546"/>
                    <a:pt x="11380" y="7666"/>
                    <a:pt x="11231" y="7666"/>
                  </a:cubicBezTo>
                  <a:lnTo>
                    <a:pt x="9654" y="7666"/>
                  </a:lnTo>
                  <a:lnTo>
                    <a:pt x="9637" y="7677"/>
                  </a:lnTo>
                  <a:lnTo>
                    <a:pt x="9586" y="7712"/>
                  </a:lnTo>
                  <a:cubicBezTo>
                    <a:pt x="8629" y="8361"/>
                    <a:pt x="7404" y="8725"/>
                    <a:pt x="6151" y="8725"/>
                  </a:cubicBezTo>
                  <a:cubicBezTo>
                    <a:pt x="4898" y="8725"/>
                    <a:pt x="3680" y="8361"/>
                    <a:pt x="2723" y="7712"/>
                  </a:cubicBezTo>
                  <a:lnTo>
                    <a:pt x="2672" y="7677"/>
                  </a:lnTo>
                  <a:lnTo>
                    <a:pt x="2655" y="7666"/>
                  </a:lnTo>
                  <a:lnTo>
                    <a:pt x="1077" y="7666"/>
                  </a:lnTo>
                  <a:cubicBezTo>
                    <a:pt x="929" y="7666"/>
                    <a:pt x="809" y="7546"/>
                    <a:pt x="809" y="7404"/>
                  </a:cubicBezTo>
                  <a:lnTo>
                    <a:pt x="809" y="5673"/>
                  </a:lnTo>
                  <a:lnTo>
                    <a:pt x="775" y="5656"/>
                  </a:lnTo>
                  <a:lnTo>
                    <a:pt x="673" y="5599"/>
                  </a:lnTo>
                  <a:cubicBezTo>
                    <a:pt x="302" y="5405"/>
                    <a:pt x="58" y="4921"/>
                    <a:pt x="58" y="4391"/>
                  </a:cubicBezTo>
                  <a:cubicBezTo>
                    <a:pt x="58" y="3867"/>
                    <a:pt x="302" y="3383"/>
                    <a:pt x="673" y="3190"/>
                  </a:cubicBezTo>
                  <a:lnTo>
                    <a:pt x="775" y="3133"/>
                  </a:lnTo>
                  <a:lnTo>
                    <a:pt x="809" y="3116"/>
                  </a:lnTo>
                  <a:lnTo>
                    <a:pt x="809" y="1384"/>
                  </a:lnTo>
                  <a:cubicBezTo>
                    <a:pt x="809" y="1242"/>
                    <a:pt x="929" y="1122"/>
                    <a:pt x="1077" y="1122"/>
                  </a:cubicBezTo>
                  <a:lnTo>
                    <a:pt x="2655" y="1122"/>
                  </a:lnTo>
                  <a:lnTo>
                    <a:pt x="2672" y="1111"/>
                  </a:lnTo>
                  <a:lnTo>
                    <a:pt x="2723" y="1077"/>
                  </a:lnTo>
                  <a:cubicBezTo>
                    <a:pt x="3680" y="422"/>
                    <a:pt x="4898" y="63"/>
                    <a:pt x="6151" y="63"/>
                  </a:cubicBezTo>
                  <a:close/>
                  <a:moveTo>
                    <a:pt x="6151" y="0"/>
                  </a:moveTo>
                  <a:cubicBezTo>
                    <a:pt x="4887" y="0"/>
                    <a:pt x="3657" y="365"/>
                    <a:pt x="2683" y="1025"/>
                  </a:cubicBezTo>
                  <a:lnTo>
                    <a:pt x="2637" y="1060"/>
                  </a:lnTo>
                  <a:lnTo>
                    <a:pt x="1077" y="1060"/>
                  </a:lnTo>
                  <a:cubicBezTo>
                    <a:pt x="895" y="1060"/>
                    <a:pt x="752" y="1208"/>
                    <a:pt x="752" y="1384"/>
                  </a:cubicBezTo>
                  <a:lnTo>
                    <a:pt x="752" y="3081"/>
                  </a:lnTo>
                  <a:lnTo>
                    <a:pt x="650" y="3133"/>
                  </a:lnTo>
                  <a:cubicBezTo>
                    <a:pt x="257" y="3332"/>
                    <a:pt x="1" y="3845"/>
                    <a:pt x="1" y="4391"/>
                  </a:cubicBezTo>
                  <a:cubicBezTo>
                    <a:pt x="1" y="4938"/>
                    <a:pt x="257" y="5445"/>
                    <a:pt x="650" y="5650"/>
                  </a:cubicBezTo>
                  <a:lnTo>
                    <a:pt x="752" y="5701"/>
                  </a:lnTo>
                  <a:lnTo>
                    <a:pt x="752" y="7404"/>
                  </a:lnTo>
                  <a:cubicBezTo>
                    <a:pt x="752" y="7581"/>
                    <a:pt x="900" y="7723"/>
                    <a:pt x="1077" y="7723"/>
                  </a:cubicBezTo>
                  <a:lnTo>
                    <a:pt x="2643" y="7723"/>
                  </a:lnTo>
                  <a:lnTo>
                    <a:pt x="2689" y="7757"/>
                  </a:lnTo>
                  <a:cubicBezTo>
                    <a:pt x="3663" y="8423"/>
                    <a:pt x="4893" y="8782"/>
                    <a:pt x="6157" y="8782"/>
                  </a:cubicBezTo>
                  <a:cubicBezTo>
                    <a:pt x="7421" y="8782"/>
                    <a:pt x="8657" y="8423"/>
                    <a:pt x="9625" y="7757"/>
                  </a:cubicBezTo>
                  <a:lnTo>
                    <a:pt x="9677" y="7723"/>
                  </a:lnTo>
                  <a:lnTo>
                    <a:pt x="11237" y="7723"/>
                  </a:lnTo>
                  <a:cubicBezTo>
                    <a:pt x="11414" y="7723"/>
                    <a:pt x="11562" y="7581"/>
                    <a:pt x="11562" y="7404"/>
                  </a:cubicBezTo>
                  <a:lnTo>
                    <a:pt x="11562" y="5707"/>
                  </a:lnTo>
                  <a:lnTo>
                    <a:pt x="11664" y="5650"/>
                  </a:lnTo>
                  <a:cubicBezTo>
                    <a:pt x="12052" y="5451"/>
                    <a:pt x="12314" y="4938"/>
                    <a:pt x="12314" y="4391"/>
                  </a:cubicBezTo>
                  <a:cubicBezTo>
                    <a:pt x="12314" y="3845"/>
                    <a:pt x="12052" y="3338"/>
                    <a:pt x="11664" y="3133"/>
                  </a:cubicBezTo>
                  <a:lnTo>
                    <a:pt x="11562" y="3081"/>
                  </a:lnTo>
                  <a:lnTo>
                    <a:pt x="11562" y="1384"/>
                  </a:lnTo>
                  <a:cubicBezTo>
                    <a:pt x="11562" y="1208"/>
                    <a:pt x="11414" y="1060"/>
                    <a:pt x="11237" y="1060"/>
                  </a:cubicBezTo>
                  <a:lnTo>
                    <a:pt x="9671" y="1060"/>
                  </a:lnTo>
                  <a:lnTo>
                    <a:pt x="9620" y="1025"/>
                  </a:lnTo>
                  <a:cubicBezTo>
                    <a:pt x="8652" y="365"/>
                    <a:pt x="7421" y="0"/>
                    <a:pt x="6151" y="0"/>
                  </a:cubicBez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709" name="Google Shape;1709;p55"/>
          <p:cNvGrpSpPr/>
          <p:nvPr/>
        </p:nvGrpSpPr>
        <p:grpSpPr>
          <a:xfrm rot="10800000">
            <a:off x="10501016" y="4640789"/>
            <a:ext cx="452333" cy="1941124"/>
            <a:chOff x="1356787" y="1707216"/>
            <a:chExt cx="339250" cy="1455843"/>
          </a:xfrm>
        </p:grpSpPr>
        <p:sp>
          <p:nvSpPr>
            <p:cNvPr id="1710" name="Google Shape;1710;p55"/>
            <p:cNvSpPr/>
            <p:nvPr/>
          </p:nvSpPr>
          <p:spPr>
            <a:xfrm rot="5400000">
              <a:off x="1512053" y="3132963"/>
              <a:ext cx="28720" cy="31472"/>
            </a:xfrm>
            <a:custGeom>
              <a:avLst/>
              <a:gdLst/>
              <a:ahLst/>
              <a:cxnLst/>
              <a:rect l="l" t="t" r="r" b="b"/>
              <a:pathLst>
                <a:path w="240" h="263" extrusionOk="0">
                  <a:moveTo>
                    <a:pt x="69" y="0"/>
                  </a:moveTo>
                  <a:cubicBezTo>
                    <a:pt x="0" y="86"/>
                    <a:pt x="23" y="177"/>
                    <a:pt x="74" y="262"/>
                  </a:cubicBezTo>
                  <a:cubicBezTo>
                    <a:pt x="97" y="251"/>
                    <a:pt x="120" y="234"/>
                    <a:pt x="143" y="217"/>
                  </a:cubicBezTo>
                  <a:cubicBezTo>
                    <a:pt x="239" y="131"/>
                    <a:pt x="239" y="120"/>
                    <a:pt x="143" y="34"/>
                  </a:cubicBezTo>
                  <a:cubicBezTo>
                    <a:pt x="120" y="23"/>
                    <a:pt x="97" y="6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1" name="Google Shape;1711;p55"/>
            <p:cNvSpPr/>
            <p:nvPr/>
          </p:nvSpPr>
          <p:spPr>
            <a:xfrm rot="5400000">
              <a:off x="808063" y="2255940"/>
              <a:ext cx="1436698" cy="339250"/>
            </a:xfrm>
            <a:custGeom>
              <a:avLst/>
              <a:gdLst/>
              <a:ahLst/>
              <a:cxnLst/>
              <a:rect l="l" t="t" r="r" b="b"/>
              <a:pathLst>
                <a:path w="12006" h="2835" extrusionOk="0">
                  <a:moveTo>
                    <a:pt x="8097" y="288"/>
                  </a:moveTo>
                  <a:cubicBezTo>
                    <a:pt x="8103" y="288"/>
                    <a:pt x="8110" y="288"/>
                    <a:pt x="8116" y="289"/>
                  </a:cubicBezTo>
                  <a:cubicBezTo>
                    <a:pt x="8241" y="289"/>
                    <a:pt x="8327" y="363"/>
                    <a:pt x="8321" y="465"/>
                  </a:cubicBezTo>
                  <a:cubicBezTo>
                    <a:pt x="8310" y="574"/>
                    <a:pt x="8219" y="653"/>
                    <a:pt x="8116" y="653"/>
                  </a:cubicBezTo>
                  <a:cubicBezTo>
                    <a:pt x="8008" y="653"/>
                    <a:pt x="7922" y="562"/>
                    <a:pt x="7922" y="454"/>
                  </a:cubicBezTo>
                  <a:cubicBezTo>
                    <a:pt x="7922" y="363"/>
                    <a:pt x="8002" y="288"/>
                    <a:pt x="8097" y="288"/>
                  </a:cubicBezTo>
                  <a:close/>
                  <a:moveTo>
                    <a:pt x="5519" y="363"/>
                  </a:moveTo>
                  <a:cubicBezTo>
                    <a:pt x="5627" y="363"/>
                    <a:pt x="5718" y="443"/>
                    <a:pt x="5718" y="551"/>
                  </a:cubicBezTo>
                  <a:cubicBezTo>
                    <a:pt x="5724" y="642"/>
                    <a:pt x="5656" y="722"/>
                    <a:pt x="5565" y="733"/>
                  </a:cubicBezTo>
                  <a:cubicBezTo>
                    <a:pt x="5561" y="733"/>
                    <a:pt x="5558" y="733"/>
                    <a:pt x="5555" y="733"/>
                  </a:cubicBezTo>
                  <a:cubicBezTo>
                    <a:pt x="5455" y="733"/>
                    <a:pt x="5342" y="651"/>
                    <a:pt x="5337" y="568"/>
                  </a:cubicBezTo>
                  <a:cubicBezTo>
                    <a:pt x="5331" y="460"/>
                    <a:pt x="5411" y="369"/>
                    <a:pt x="5519" y="363"/>
                  </a:cubicBezTo>
                  <a:close/>
                  <a:moveTo>
                    <a:pt x="2842" y="380"/>
                  </a:moveTo>
                  <a:lnTo>
                    <a:pt x="2837" y="386"/>
                  </a:lnTo>
                  <a:cubicBezTo>
                    <a:pt x="2945" y="386"/>
                    <a:pt x="3030" y="471"/>
                    <a:pt x="3030" y="579"/>
                  </a:cubicBezTo>
                  <a:cubicBezTo>
                    <a:pt x="3025" y="682"/>
                    <a:pt x="2945" y="767"/>
                    <a:pt x="2837" y="773"/>
                  </a:cubicBezTo>
                  <a:cubicBezTo>
                    <a:pt x="2734" y="761"/>
                    <a:pt x="2654" y="682"/>
                    <a:pt x="2643" y="574"/>
                  </a:cubicBezTo>
                  <a:cubicBezTo>
                    <a:pt x="2649" y="471"/>
                    <a:pt x="2734" y="386"/>
                    <a:pt x="2842" y="380"/>
                  </a:cubicBezTo>
                  <a:close/>
                  <a:moveTo>
                    <a:pt x="9454" y="653"/>
                  </a:moveTo>
                  <a:cubicBezTo>
                    <a:pt x="9568" y="670"/>
                    <a:pt x="9659" y="767"/>
                    <a:pt x="9659" y="887"/>
                  </a:cubicBezTo>
                  <a:cubicBezTo>
                    <a:pt x="9659" y="995"/>
                    <a:pt x="9568" y="1080"/>
                    <a:pt x="9466" y="1080"/>
                  </a:cubicBezTo>
                  <a:cubicBezTo>
                    <a:pt x="9352" y="1075"/>
                    <a:pt x="9261" y="978"/>
                    <a:pt x="9261" y="864"/>
                  </a:cubicBezTo>
                  <a:cubicBezTo>
                    <a:pt x="9249" y="750"/>
                    <a:pt x="9341" y="653"/>
                    <a:pt x="9454" y="653"/>
                  </a:cubicBezTo>
                  <a:close/>
                  <a:moveTo>
                    <a:pt x="4183" y="726"/>
                  </a:moveTo>
                  <a:cubicBezTo>
                    <a:pt x="4271" y="726"/>
                    <a:pt x="4340" y="797"/>
                    <a:pt x="4334" y="887"/>
                  </a:cubicBezTo>
                  <a:cubicBezTo>
                    <a:pt x="4340" y="989"/>
                    <a:pt x="4266" y="1080"/>
                    <a:pt x="4164" y="1097"/>
                  </a:cubicBezTo>
                  <a:cubicBezTo>
                    <a:pt x="4160" y="1098"/>
                    <a:pt x="4157" y="1098"/>
                    <a:pt x="4153" y="1098"/>
                  </a:cubicBezTo>
                  <a:cubicBezTo>
                    <a:pt x="4055" y="1098"/>
                    <a:pt x="3976" y="1020"/>
                    <a:pt x="3981" y="921"/>
                  </a:cubicBezTo>
                  <a:cubicBezTo>
                    <a:pt x="3965" y="816"/>
                    <a:pt x="4050" y="727"/>
                    <a:pt x="4154" y="727"/>
                  </a:cubicBezTo>
                  <a:cubicBezTo>
                    <a:pt x="4157" y="727"/>
                    <a:pt x="4160" y="727"/>
                    <a:pt x="4164" y="727"/>
                  </a:cubicBezTo>
                  <a:cubicBezTo>
                    <a:pt x="4170" y="727"/>
                    <a:pt x="4177" y="726"/>
                    <a:pt x="4183" y="726"/>
                  </a:cubicBezTo>
                  <a:close/>
                  <a:moveTo>
                    <a:pt x="6817" y="772"/>
                  </a:moveTo>
                  <a:cubicBezTo>
                    <a:pt x="7055" y="772"/>
                    <a:pt x="7063" y="1137"/>
                    <a:pt x="6817" y="1137"/>
                  </a:cubicBezTo>
                  <a:cubicBezTo>
                    <a:pt x="6816" y="1137"/>
                    <a:pt x="6814" y="1137"/>
                    <a:pt x="6812" y="1137"/>
                  </a:cubicBezTo>
                  <a:cubicBezTo>
                    <a:pt x="6704" y="1126"/>
                    <a:pt x="6630" y="1041"/>
                    <a:pt x="6630" y="932"/>
                  </a:cubicBezTo>
                  <a:cubicBezTo>
                    <a:pt x="6624" y="845"/>
                    <a:pt x="6698" y="773"/>
                    <a:pt x="6790" y="773"/>
                  </a:cubicBezTo>
                  <a:cubicBezTo>
                    <a:pt x="6794" y="773"/>
                    <a:pt x="6797" y="773"/>
                    <a:pt x="6801" y="773"/>
                  </a:cubicBezTo>
                  <a:cubicBezTo>
                    <a:pt x="6806" y="772"/>
                    <a:pt x="6811" y="772"/>
                    <a:pt x="6817" y="772"/>
                  </a:cubicBezTo>
                  <a:close/>
                  <a:moveTo>
                    <a:pt x="1561" y="744"/>
                  </a:moveTo>
                  <a:cubicBezTo>
                    <a:pt x="1669" y="750"/>
                    <a:pt x="1749" y="841"/>
                    <a:pt x="1737" y="949"/>
                  </a:cubicBezTo>
                  <a:cubicBezTo>
                    <a:pt x="1737" y="1063"/>
                    <a:pt x="1652" y="1154"/>
                    <a:pt x="1544" y="1160"/>
                  </a:cubicBezTo>
                  <a:cubicBezTo>
                    <a:pt x="1436" y="1154"/>
                    <a:pt x="1356" y="1063"/>
                    <a:pt x="1367" y="961"/>
                  </a:cubicBezTo>
                  <a:cubicBezTo>
                    <a:pt x="1362" y="847"/>
                    <a:pt x="1447" y="750"/>
                    <a:pt x="1561" y="744"/>
                  </a:cubicBezTo>
                  <a:close/>
                  <a:moveTo>
                    <a:pt x="8172" y="1236"/>
                  </a:moveTo>
                  <a:cubicBezTo>
                    <a:pt x="8183" y="1236"/>
                    <a:pt x="8195" y="1237"/>
                    <a:pt x="8207" y="1240"/>
                  </a:cubicBezTo>
                  <a:cubicBezTo>
                    <a:pt x="8293" y="1240"/>
                    <a:pt x="8361" y="1314"/>
                    <a:pt x="8355" y="1399"/>
                  </a:cubicBezTo>
                  <a:cubicBezTo>
                    <a:pt x="8340" y="1489"/>
                    <a:pt x="8261" y="1549"/>
                    <a:pt x="8173" y="1549"/>
                  </a:cubicBezTo>
                  <a:cubicBezTo>
                    <a:pt x="8165" y="1549"/>
                    <a:pt x="8158" y="1548"/>
                    <a:pt x="8150" y="1547"/>
                  </a:cubicBezTo>
                  <a:cubicBezTo>
                    <a:pt x="8065" y="1547"/>
                    <a:pt x="7996" y="1473"/>
                    <a:pt x="8002" y="1388"/>
                  </a:cubicBezTo>
                  <a:cubicBezTo>
                    <a:pt x="8012" y="1303"/>
                    <a:pt x="8088" y="1236"/>
                    <a:pt x="8172" y="1236"/>
                  </a:cubicBezTo>
                  <a:close/>
                  <a:moveTo>
                    <a:pt x="10848" y="1144"/>
                  </a:moveTo>
                  <a:cubicBezTo>
                    <a:pt x="10958" y="1144"/>
                    <a:pt x="11067" y="1221"/>
                    <a:pt x="11043" y="1371"/>
                  </a:cubicBezTo>
                  <a:cubicBezTo>
                    <a:pt x="11038" y="1485"/>
                    <a:pt x="10947" y="1576"/>
                    <a:pt x="10833" y="1576"/>
                  </a:cubicBezTo>
                  <a:cubicBezTo>
                    <a:pt x="10719" y="1570"/>
                    <a:pt x="10633" y="1468"/>
                    <a:pt x="10650" y="1354"/>
                  </a:cubicBezTo>
                  <a:cubicBezTo>
                    <a:pt x="10642" y="1213"/>
                    <a:pt x="10745" y="1144"/>
                    <a:pt x="10848" y="1144"/>
                  </a:cubicBezTo>
                  <a:close/>
                  <a:moveTo>
                    <a:pt x="2847" y="1353"/>
                  </a:moveTo>
                  <a:cubicBezTo>
                    <a:pt x="2928" y="1353"/>
                    <a:pt x="2996" y="1420"/>
                    <a:pt x="2990" y="1502"/>
                  </a:cubicBezTo>
                  <a:cubicBezTo>
                    <a:pt x="2996" y="1590"/>
                    <a:pt x="2927" y="1667"/>
                    <a:pt x="2840" y="1667"/>
                  </a:cubicBezTo>
                  <a:cubicBezTo>
                    <a:pt x="2837" y="1667"/>
                    <a:pt x="2834" y="1667"/>
                    <a:pt x="2831" y="1667"/>
                  </a:cubicBezTo>
                  <a:cubicBezTo>
                    <a:pt x="2828" y="1667"/>
                    <a:pt x="2824" y="1667"/>
                    <a:pt x="2821" y="1667"/>
                  </a:cubicBezTo>
                  <a:cubicBezTo>
                    <a:pt x="2740" y="1667"/>
                    <a:pt x="2677" y="1601"/>
                    <a:pt x="2677" y="1519"/>
                  </a:cubicBezTo>
                  <a:cubicBezTo>
                    <a:pt x="2672" y="1428"/>
                    <a:pt x="2746" y="1354"/>
                    <a:pt x="2837" y="1354"/>
                  </a:cubicBezTo>
                  <a:cubicBezTo>
                    <a:pt x="2840" y="1354"/>
                    <a:pt x="2843" y="1353"/>
                    <a:pt x="2847" y="1353"/>
                  </a:cubicBezTo>
                  <a:close/>
                  <a:moveTo>
                    <a:pt x="5505" y="1279"/>
                  </a:moveTo>
                  <a:cubicBezTo>
                    <a:pt x="5510" y="1279"/>
                    <a:pt x="5515" y="1279"/>
                    <a:pt x="5519" y="1280"/>
                  </a:cubicBezTo>
                  <a:cubicBezTo>
                    <a:pt x="5741" y="1342"/>
                    <a:pt x="5730" y="1661"/>
                    <a:pt x="5508" y="1707"/>
                  </a:cubicBezTo>
                  <a:cubicBezTo>
                    <a:pt x="5399" y="1701"/>
                    <a:pt x="5314" y="1616"/>
                    <a:pt x="5314" y="1513"/>
                  </a:cubicBezTo>
                  <a:cubicBezTo>
                    <a:pt x="5314" y="1394"/>
                    <a:pt x="5408" y="1279"/>
                    <a:pt x="5505" y="1279"/>
                  </a:cubicBezTo>
                  <a:close/>
                  <a:moveTo>
                    <a:pt x="9481" y="1723"/>
                  </a:moveTo>
                  <a:cubicBezTo>
                    <a:pt x="9486" y="1723"/>
                    <a:pt x="9490" y="1723"/>
                    <a:pt x="9494" y="1724"/>
                  </a:cubicBezTo>
                  <a:cubicBezTo>
                    <a:pt x="9591" y="1741"/>
                    <a:pt x="9659" y="1826"/>
                    <a:pt x="9659" y="1923"/>
                  </a:cubicBezTo>
                  <a:cubicBezTo>
                    <a:pt x="9659" y="2023"/>
                    <a:pt x="9579" y="2111"/>
                    <a:pt x="9475" y="2111"/>
                  </a:cubicBezTo>
                  <a:cubicBezTo>
                    <a:pt x="9472" y="2111"/>
                    <a:pt x="9469" y="2111"/>
                    <a:pt x="9466" y="2111"/>
                  </a:cubicBezTo>
                  <a:cubicBezTo>
                    <a:pt x="9369" y="2106"/>
                    <a:pt x="9295" y="2014"/>
                    <a:pt x="9306" y="1918"/>
                  </a:cubicBezTo>
                  <a:cubicBezTo>
                    <a:pt x="9312" y="1820"/>
                    <a:pt x="9399" y="1723"/>
                    <a:pt x="9481" y="1723"/>
                  </a:cubicBezTo>
                  <a:close/>
                  <a:moveTo>
                    <a:pt x="4226" y="1718"/>
                  </a:moveTo>
                  <a:cubicBezTo>
                    <a:pt x="4329" y="1724"/>
                    <a:pt x="4414" y="1809"/>
                    <a:pt x="4409" y="1918"/>
                  </a:cubicBezTo>
                  <a:lnTo>
                    <a:pt x="4409" y="1923"/>
                  </a:lnTo>
                  <a:cubicBezTo>
                    <a:pt x="4403" y="2043"/>
                    <a:pt x="4306" y="2134"/>
                    <a:pt x="4186" y="2134"/>
                  </a:cubicBezTo>
                  <a:cubicBezTo>
                    <a:pt x="4084" y="2134"/>
                    <a:pt x="4004" y="2049"/>
                    <a:pt x="4010" y="1952"/>
                  </a:cubicBezTo>
                  <a:cubicBezTo>
                    <a:pt x="4021" y="1832"/>
                    <a:pt x="4107" y="1735"/>
                    <a:pt x="4226" y="1718"/>
                  </a:cubicBezTo>
                  <a:close/>
                  <a:moveTo>
                    <a:pt x="1571" y="1764"/>
                  </a:moveTo>
                  <a:cubicBezTo>
                    <a:pt x="1663" y="1764"/>
                    <a:pt x="1743" y="1841"/>
                    <a:pt x="1737" y="1940"/>
                  </a:cubicBezTo>
                  <a:cubicBezTo>
                    <a:pt x="1749" y="2054"/>
                    <a:pt x="1663" y="2151"/>
                    <a:pt x="1550" y="2157"/>
                  </a:cubicBezTo>
                  <a:cubicBezTo>
                    <a:pt x="1546" y="2157"/>
                    <a:pt x="1543" y="2157"/>
                    <a:pt x="1539" y="2157"/>
                  </a:cubicBezTo>
                  <a:cubicBezTo>
                    <a:pt x="1447" y="2157"/>
                    <a:pt x="1379" y="2085"/>
                    <a:pt x="1379" y="1992"/>
                  </a:cubicBezTo>
                  <a:cubicBezTo>
                    <a:pt x="1367" y="1883"/>
                    <a:pt x="1447" y="1781"/>
                    <a:pt x="1561" y="1764"/>
                  </a:cubicBezTo>
                  <a:cubicBezTo>
                    <a:pt x="1564" y="1764"/>
                    <a:pt x="1567" y="1764"/>
                    <a:pt x="1571" y="1764"/>
                  </a:cubicBezTo>
                  <a:close/>
                  <a:moveTo>
                    <a:pt x="6812" y="1872"/>
                  </a:moveTo>
                  <a:cubicBezTo>
                    <a:pt x="6920" y="1872"/>
                    <a:pt x="7006" y="1952"/>
                    <a:pt x="7017" y="2060"/>
                  </a:cubicBezTo>
                  <a:cubicBezTo>
                    <a:pt x="7006" y="2162"/>
                    <a:pt x="6926" y="2248"/>
                    <a:pt x="6823" y="2259"/>
                  </a:cubicBezTo>
                  <a:cubicBezTo>
                    <a:pt x="6715" y="2259"/>
                    <a:pt x="6630" y="2180"/>
                    <a:pt x="6630" y="2071"/>
                  </a:cubicBezTo>
                  <a:cubicBezTo>
                    <a:pt x="6624" y="1963"/>
                    <a:pt x="6704" y="1872"/>
                    <a:pt x="6812" y="1872"/>
                  </a:cubicBezTo>
                  <a:close/>
                  <a:moveTo>
                    <a:pt x="8120" y="2157"/>
                  </a:moveTo>
                  <a:cubicBezTo>
                    <a:pt x="8218" y="2157"/>
                    <a:pt x="8293" y="2240"/>
                    <a:pt x="8293" y="2339"/>
                  </a:cubicBezTo>
                  <a:cubicBezTo>
                    <a:pt x="8293" y="2436"/>
                    <a:pt x="8213" y="2516"/>
                    <a:pt x="8116" y="2521"/>
                  </a:cubicBezTo>
                  <a:cubicBezTo>
                    <a:pt x="8014" y="2510"/>
                    <a:pt x="7940" y="2430"/>
                    <a:pt x="7934" y="2333"/>
                  </a:cubicBezTo>
                  <a:cubicBezTo>
                    <a:pt x="7934" y="2237"/>
                    <a:pt x="8014" y="2157"/>
                    <a:pt x="8110" y="2157"/>
                  </a:cubicBezTo>
                  <a:cubicBezTo>
                    <a:pt x="8114" y="2157"/>
                    <a:pt x="8117" y="2157"/>
                    <a:pt x="8120" y="2157"/>
                  </a:cubicBezTo>
                  <a:close/>
                  <a:moveTo>
                    <a:pt x="2865" y="2174"/>
                  </a:moveTo>
                  <a:cubicBezTo>
                    <a:pt x="2951" y="2185"/>
                    <a:pt x="3019" y="2265"/>
                    <a:pt x="3025" y="2356"/>
                  </a:cubicBezTo>
                  <a:cubicBezTo>
                    <a:pt x="3025" y="2456"/>
                    <a:pt x="2933" y="2556"/>
                    <a:pt x="2849" y="2556"/>
                  </a:cubicBezTo>
                  <a:cubicBezTo>
                    <a:pt x="2847" y="2556"/>
                    <a:pt x="2845" y="2556"/>
                    <a:pt x="2842" y="2555"/>
                  </a:cubicBezTo>
                  <a:lnTo>
                    <a:pt x="2837" y="2561"/>
                  </a:lnTo>
                  <a:cubicBezTo>
                    <a:pt x="2746" y="2544"/>
                    <a:pt x="2677" y="2453"/>
                    <a:pt x="2683" y="2356"/>
                  </a:cubicBezTo>
                  <a:cubicBezTo>
                    <a:pt x="2689" y="2259"/>
                    <a:pt x="2763" y="2180"/>
                    <a:pt x="2865" y="2174"/>
                  </a:cubicBezTo>
                  <a:close/>
                  <a:moveTo>
                    <a:pt x="5519" y="2248"/>
                  </a:moveTo>
                  <a:cubicBezTo>
                    <a:pt x="5616" y="2248"/>
                    <a:pt x="5696" y="2322"/>
                    <a:pt x="5707" y="2419"/>
                  </a:cubicBezTo>
                  <a:cubicBezTo>
                    <a:pt x="5691" y="2525"/>
                    <a:pt x="5605" y="2602"/>
                    <a:pt x="5501" y="2602"/>
                  </a:cubicBezTo>
                  <a:cubicBezTo>
                    <a:pt x="5494" y="2602"/>
                    <a:pt x="5486" y="2602"/>
                    <a:pt x="5479" y="2601"/>
                  </a:cubicBezTo>
                  <a:lnTo>
                    <a:pt x="5479" y="2601"/>
                  </a:lnTo>
                  <a:lnTo>
                    <a:pt x="5485" y="2607"/>
                  </a:lnTo>
                  <a:cubicBezTo>
                    <a:pt x="5388" y="2607"/>
                    <a:pt x="5320" y="2527"/>
                    <a:pt x="5320" y="2436"/>
                  </a:cubicBezTo>
                  <a:cubicBezTo>
                    <a:pt x="5331" y="2333"/>
                    <a:pt x="5417" y="2254"/>
                    <a:pt x="5519" y="2248"/>
                  </a:cubicBezTo>
                  <a:close/>
                  <a:moveTo>
                    <a:pt x="10080" y="0"/>
                  </a:moveTo>
                  <a:cubicBezTo>
                    <a:pt x="9955" y="0"/>
                    <a:pt x="9830" y="6"/>
                    <a:pt x="9705" y="27"/>
                  </a:cubicBezTo>
                  <a:cubicBezTo>
                    <a:pt x="9705" y="50"/>
                    <a:pt x="9705" y="78"/>
                    <a:pt x="9699" y="101"/>
                  </a:cubicBezTo>
                  <a:cubicBezTo>
                    <a:pt x="9652" y="216"/>
                    <a:pt x="9586" y="273"/>
                    <a:pt x="9505" y="273"/>
                  </a:cubicBezTo>
                  <a:cubicBezTo>
                    <a:pt x="9498" y="273"/>
                    <a:pt x="9491" y="273"/>
                    <a:pt x="9483" y="272"/>
                  </a:cubicBezTo>
                  <a:cubicBezTo>
                    <a:pt x="9398" y="260"/>
                    <a:pt x="9363" y="203"/>
                    <a:pt x="9352" y="38"/>
                  </a:cubicBezTo>
                  <a:cubicBezTo>
                    <a:pt x="9007" y="30"/>
                    <a:pt x="8662" y="27"/>
                    <a:pt x="8316" y="27"/>
                  </a:cubicBezTo>
                  <a:cubicBezTo>
                    <a:pt x="7896" y="27"/>
                    <a:pt x="7475" y="32"/>
                    <a:pt x="7057" y="38"/>
                  </a:cubicBezTo>
                  <a:cubicBezTo>
                    <a:pt x="7108" y="141"/>
                    <a:pt x="7074" y="260"/>
                    <a:pt x="6977" y="323"/>
                  </a:cubicBezTo>
                  <a:cubicBezTo>
                    <a:pt x="6940" y="342"/>
                    <a:pt x="6900" y="351"/>
                    <a:pt x="6860" y="351"/>
                  </a:cubicBezTo>
                  <a:cubicBezTo>
                    <a:pt x="6802" y="351"/>
                    <a:pt x="6745" y="332"/>
                    <a:pt x="6698" y="294"/>
                  </a:cubicBezTo>
                  <a:cubicBezTo>
                    <a:pt x="6607" y="220"/>
                    <a:pt x="6618" y="135"/>
                    <a:pt x="6670" y="44"/>
                  </a:cubicBezTo>
                  <a:lnTo>
                    <a:pt x="4813" y="44"/>
                  </a:lnTo>
                  <a:cubicBezTo>
                    <a:pt x="4759" y="42"/>
                    <a:pt x="4704" y="40"/>
                    <a:pt x="4651" y="40"/>
                  </a:cubicBezTo>
                  <a:cubicBezTo>
                    <a:pt x="4557" y="40"/>
                    <a:pt x="4465" y="44"/>
                    <a:pt x="4374" y="55"/>
                  </a:cubicBezTo>
                  <a:cubicBezTo>
                    <a:pt x="4363" y="89"/>
                    <a:pt x="4352" y="118"/>
                    <a:pt x="4334" y="146"/>
                  </a:cubicBezTo>
                  <a:cubicBezTo>
                    <a:pt x="4307" y="206"/>
                    <a:pt x="4246" y="244"/>
                    <a:pt x="4181" y="244"/>
                  </a:cubicBezTo>
                  <a:cubicBezTo>
                    <a:pt x="4166" y="244"/>
                    <a:pt x="4150" y="242"/>
                    <a:pt x="4135" y="238"/>
                  </a:cubicBezTo>
                  <a:cubicBezTo>
                    <a:pt x="4050" y="220"/>
                    <a:pt x="4004" y="135"/>
                    <a:pt x="4027" y="55"/>
                  </a:cubicBezTo>
                  <a:cubicBezTo>
                    <a:pt x="3766" y="45"/>
                    <a:pt x="3503" y="43"/>
                    <a:pt x="3240" y="43"/>
                  </a:cubicBezTo>
                  <a:cubicBezTo>
                    <a:pt x="2993" y="43"/>
                    <a:pt x="2745" y="45"/>
                    <a:pt x="2498" y="45"/>
                  </a:cubicBezTo>
                  <a:cubicBezTo>
                    <a:pt x="2400" y="45"/>
                    <a:pt x="2302" y="45"/>
                    <a:pt x="2204" y="44"/>
                  </a:cubicBezTo>
                  <a:cubicBezTo>
                    <a:pt x="2154" y="40"/>
                    <a:pt x="2104" y="38"/>
                    <a:pt x="2053" y="38"/>
                  </a:cubicBezTo>
                  <a:cubicBezTo>
                    <a:pt x="1961" y="38"/>
                    <a:pt x="1869" y="44"/>
                    <a:pt x="1777" y="55"/>
                  </a:cubicBezTo>
                  <a:cubicBezTo>
                    <a:pt x="1737" y="209"/>
                    <a:pt x="1675" y="272"/>
                    <a:pt x="1567" y="272"/>
                  </a:cubicBezTo>
                  <a:cubicBezTo>
                    <a:pt x="1458" y="272"/>
                    <a:pt x="1413" y="215"/>
                    <a:pt x="1379" y="55"/>
                  </a:cubicBezTo>
                  <a:cubicBezTo>
                    <a:pt x="1292" y="47"/>
                    <a:pt x="1181" y="44"/>
                    <a:pt x="1061" y="44"/>
                  </a:cubicBezTo>
                  <a:cubicBezTo>
                    <a:pt x="667" y="44"/>
                    <a:pt x="170" y="83"/>
                    <a:pt x="92" y="135"/>
                  </a:cubicBezTo>
                  <a:lnTo>
                    <a:pt x="439" y="340"/>
                  </a:lnTo>
                  <a:cubicBezTo>
                    <a:pt x="467" y="374"/>
                    <a:pt x="502" y="408"/>
                    <a:pt x="530" y="443"/>
                  </a:cubicBezTo>
                  <a:cubicBezTo>
                    <a:pt x="598" y="505"/>
                    <a:pt x="627" y="574"/>
                    <a:pt x="581" y="653"/>
                  </a:cubicBezTo>
                  <a:cubicBezTo>
                    <a:pt x="548" y="710"/>
                    <a:pt x="496" y="731"/>
                    <a:pt x="439" y="731"/>
                  </a:cubicBezTo>
                  <a:cubicBezTo>
                    <a:pt x="410" y="731"/>
                    <a:pt x="379" y="726"/>
                    <a:pt x="348" y="716"/>
                  </a:cubicBezTo>
                  <a:cubicBezTo>
                    <a:pt x="319" y="710"/>
                    <a:pt x="297" y="676"/>
                    <a:pt x="274" y="659"/>
                  </a:cubicBezTo>
                  <a:cubicBezTo>
                    <a:pt x="194" y="727"/>
                    <a:pt x="126" y="813"/>
                    <a:pt x="69" y="904"/>
                  </a:cubicBezTo>
                  <a:cubicBezTo>
                    <a:pt x="6" y="989"/>
                    <a:pt x="18" y="1018"/>
                    <a:pt x="126" y="1063"/>
                  </a:cubicBezTo>
                  <a:cubicBezTo>
                    <a:pt x="217" y="1103"/>
                    <a:pt x="314" y="1137"/>
                    <a:pt x="411" y="1172"/>
                  </a:cubicBezTo>
                  <a:cubicBezTo>
                    <a:pt x="473" y="1194"/>
                    <a:pt x="445" y="1228"/>
                    <a:pt x="422" y="1263"/>
                  </a:cubicBezTo>
                  <a:cubicBezTo>
                    <a:pt x="462" y="1291"/>
                    <a:pt x="502" y="1314"/>
                    <a:pt x="536" y="1348"/>
                  </a:cubicBezTo>
                  <a:cubicBezTo>
                    <a:pt x="610" y="1411"/>
                    <a:pt x="627" y="1519"/>
                    <a:pt x="581" y="1604"/>
                  </a:cubicBezTo>
                  <a:cubicBezTo>
                    <a:pt x="549" y="1664"/>
                    <a:pt x="487" y="1702"/>
                    <a:pt x="422" y="1702"/>
                  </a:cubicBezTo>
                  <a:cubicBezTo>
                    <a:pt x="407" y="1702"/>
                    <a:pt x="391" y="1700"/>
                    <a:pt x="376" y="1695"/>
                  </a:cubicBezTo>
                  <a:cubicBezTo>
                    <a:pt x="274" y="1678"/>
                    <a:pt x="240" y="1599"/>
                    <a:pt x="240" y="1502"/>
                  </a:cubicBezTo>
                  <a:lnTo>
                    <a:pt x="240" y="1422"/>
                  </a:lnTo>
                  <a:cubicBezTo>
                    <a:pt x="217" y="1433"/>
                    <a:pt x="194" y="1445"/>
                    <a:pt x="171" y="1462"/>
                  </a:cubicBezTo>
                  <a:cubicBezTo>
                    <a:pt x="46" y="1564"/>
                    <a:pt x="46" y="1582"/>
                    <a:pt x="154" y="1695"/>
                  </a:cubicBezTo>
                  <a:cubicBezTo>
                    <a:pt x="251" y="1792"/>
                    <a:pt x="348" y="1889"/>
                    <a:pt x="439" y="1980"/>
                  </a:cubicBezTo>
                  <a:cubicBezTo>
                    <a:pt x="559" y="2100"/>
                    <a:pt x="559" y="2100"/>
                    <a:pt x="456" y="2242"/>
                  </a:cubicBezTo>
                  <a:cubicBezTo>
                    <a:pt x="485" y="2248"/>
                    <a:pt x="513" y="2254"/>
                    <a:pt x="536" y="2259"/>
                  </a:cubicBezTo>
                  <a:cubicBezTo>
                    <a:pt x="667" y="2305"/>
                    <a:pt x="701" y="2350"/>
                    <a:pt x="690" y="2459"/>
                  </a:cubicBezTo>
                  <a:cubicBezTo>
                    <a:pt x="684" y="2550"/>
                    <a:pt x="616" y="2624"/>
                    <a:pt x="524" y="2641"/>
                  </a:cubicBezTo>
                  <a:cubicBezTo>
                    <a:pt x="514" y="2642"/>
                    <a:pt x="505" y="2643"/>
                    <a:pt x="495" y="2643"/>
                  </a:cubicBezTo>
                  <a:cubicBezTo>
                    <a:pt x="410" y="2643"/>
                    <a:pt x="355" y="2595"/>
                    <a:pt x="319" y="2487"/>
                  </a:cubicBezTo>
                  <a:cubicBezTo>
                    <a:pt x="314" y="2470"/>
                    <a:pt x="308" y="2447"/>
                    <a:pt x="314" y="2430"/>
                  </a:cubicBezTo>
                  <a:lnTo>
                    <a:pt x="314" y="2430"/>
                  </a:lnTo>
                  <a:cubicBezTo>
                    <a:pt x="177" y="2538"/>
                    <a:pt x="75" y="2681"/>
                    <a:pt x="0" y="2835"/>
                  </a:cubicBezTo>
                  <a:cubicBezTo>
                    <a:pt x="185" y="2810"/>
                    <a:pt x="364" y="2805"/>
                    <a:pt x="542" y="2805"/>
                  </a:cubicBezTo>
                  <a:cubicBezTo>
                    <a:pt x="652" y="2805"/>
                    <a:pt x="761" y="2807"/>
                    <a:pt x="871" y="2807"/>
                  </a:cubicBezTo>
                  <a:cubicBezTo>
                    <a:pt x="913" y="2807"/>
                    <a:pt x="955" y="2807"/>
                    <a:pt x="997" y="2806"/>
                  </a:cubicBezTo>
                  <a:cubicBezTo>
                    <a:pt x="1186" y="2802"/>
                    <a:pt x="1378" y="2762"/>
                    <a:pt x="1567" y="2762"/>
                  </a:cubicBezTo>
                  <a:cubicBezTo>
                    <a:pt x="1619" y="2762"/>
                    <a:pt x="1670" y="2765"/>
                    <a:pt x="1720" y="2772"/>
                  </a:cubicBezTo>
                  <a:cubicBezTo>
                    <a:pt x="1914" y="2795"/>
                    <a:pt x="2102" y="2800"/>
                    <a:pt x="2290" y="2800"/>
                  </a:cubicBezTo>
                  <a:lnTo>
                    <a:pt x="3554" y="2800"/>
                  </a:lnTo>
                  <a:cubicBezTo>
                    <a:pt x="3594" y="2801"/>
                    <a:pt x="3633" y="2801"/>
                    <a:pt x="3672" y="2801"/>
                  </a:cubicBezTo>
                  <a:cubicBezTo>
                    <a:pt x="3953" y="2801"/>
                    <a:pt x="4230" y="2789"/>
                    <a:pt x="4510" y="2789"/>
                  </a:cubicBezTo>
                  <a:cubicBezTo>
                    <a:pt x="4609" y="2789"/>
                    <a:pt x="4708" y="2791"/>
                    <a:pt x="4807" y="2795"/>
                  </a:cubicBezTo>
                  <a:cubicBezTo>
                    <a:pt x="4985" y="2801"/>
                    <a:pt x="5163" y="2802"/>
                    <a:pt x="5341" y="2802"/>
                  </a:cubicBezTo>
                  <a:cubicBezTo>
                    <a:pt x="5587" y="2802"/>
                    <a:pt x="5832" y="2799"/>
                    <a:pt x="6078" y="2799"/>
                  </a:cubicBezTo>
                  <a:cubicBezTo>
                    <a:pt x="6155" y="2799"/>
                    <a:pt x="6233" y="2799"/>
                    <a:pt x="6311" y="2800"/>
                  </a:cubicBezTo>
                  <a:cubicBezTo>
                    <a:pt x="6504" y="2800"/>
                    <a:pt x="6692" y="2760"/>
                    <a:pt x="6884" y="2760"/>
                  </a:cubicBezTo>
                  <a:cubicBezTo>
                    <a:pt x="6896" y="2760"/>
                    <a:pt x="6908" y="2760"/>
                    <a:pt x="6920" y="2760"/>
                  </a:cubicBezTo>
                  <a:cubicBezTo>
                    <a:pt x="7241" y="2768"/>
                    <a:pt x="7563" y="2771"/>
                    <a:pt x="7884" y="2771"/>
                  </a:cubicBezTo>
                  <a:cubicBezTo>
                    <a:pt x="8275" y="2771"/>
                    <a:pt x="8665" y="2767"/>
                    <a:pt x="9056" y="2760"/>
                  </a:cubicBezTo>
                  <a:cubicBezTo>
                    <a:pt x="9202" y="2760"/>
                    <a:pt x="9347" y="2717"/>
                    <a:pt x="9493" y="2717"/>
                  </a:cubicBezTo>
                  <a:cubicBezTo>
                    <a:pt x="9530" y="2717"/>
                    <a:pt x="9566" y="2719"/>
                    <a:pt x="9603" y="2726"/>
                  </a:cubicBezTo>
                  <a:cubicBezTo>
                    <a:pt x="9730" y="2745"/>
                    <a:pt x="9857" y="2756"/>
                    <a:pt x="9985" y="2756"/>
                  </a:cubicBezTo>
                  <a:cubicBezTo>
                    <a:pt x="10011" y="2756"/>
                    <a:pt x="10037" y="2756"/>
                    <a:pt x="10064" y="2755"/>
                  </a:cubicBezTo>
                  <a:cubicBezTo>
                    <a:pt x="10209" y="2755"/>
                    <a:pt x="10349" y="2731"/>
                    <a:pt x="10489" y="2731"/>
                  </a:cubicBezTo>
                  <a:cubicBezTo>
                    <a:pt x="10503" y="2731"/>
                    <a:pt x="10517" y="2731"/>
                    <a:pt x="10531" y="2732"/>
                  </a:cubicBezTo>
                  <a:cubicBezTo>
                    <a:pt x="10543" y="2733"/>
                    <a:pt x="10555" y="2734"/>
                    <a:pt x="10567" y="2734"/>
                  </a:cubicBezTo>
                  <a:cubicBezTo>
                    <a:pt x="10684" y="2734"/>
                    <a:pt x="10794" y="2682"/>
                    <a:pt x="10867" y="2584"/>
                  </a:cubicBezTo>
                  <a:cubicBezTo>
                    <a:pt x="10838" y="2521"/>
                    <a:pt x="10770" y="2516"/>
                    <a:pt x="10724" y="2476"/>
                  </a:cubicBezTo>
                  <a:cubicBezTo>
                    <a:pt x="10662" y="2424"/>
                    <a:pt x="10639" y="2333"/>
                    <a:pt x="10673" y="2259"/>
                  </a:cubicBezTo>
                  <a:cubicBezTo>
                    <a:pt x="10705" y="2189"/>
                    <a:pt x="10778" y="2145"/>
                    <a:pt x="10853" y="2145"/>
                  </a:cubicBezTo>
                  <a:cubicBezTo>
                    <a:pt x="10858" y="2145"/>
                    <a:pt x="10862" y="2145"/>
                    <a:pt x="10867" y="2145"/>
                  </a:cubicBezTo>
                  <a:cubicBezTo>
                    <a:pt x="10952" y="2145"/>
                    <a:pt x="11026" y="2208"/>
                    <a:pt x="11026" y="2293"/>
                  </a:cubicBezTo>
                  <a:cubicBezTo>
                    <a:pt x="11032" y="2333"/>
                    <a:pt x="11043" y="2373"/>
                    <a:pt x="11055" y="2413"/>
                  </a:cubicBezTo>
                  <a:lnTo>
                    <a:pt x="12006" y="1513"/>
                  </a:lnTo>
                  <a:cubicBezTo>
                    <a:pt x="11955" y="1422"/>
                    <a:pt x="11932" y="1337"/>
                    <a:pt x="12006" y="1246"/>
                  </a:cubicBezTo>
                  <a:cubicBezTo>
                    <a:pt x="11977" y="1206"/>
                    <a:pt x="11943" y="1172"/>
                    <a:pt x="11903" y="1149"/>
                  </a:cubicBezTo>
                  <a:lnTo>
                    <a:pt x="11021" y="408"/>
                  </a:lnTo>
                  <a:lnTo>
                    <a:pt x="11021" y="408"/>
                  </a:lnTo>
                  <a:cubicBezTo>
                    <a:pt x="11032" y="465"/>
                    <a:pt x="11038" y="517"/>
                    <a:pt x="11038" y="568"/>
                  </a:cubicBezTo>
                  <a:cubicBezTo>
                    <a:pt x="11032" y="663"/>
                    <a:pt x="10953" y="734"/>
                    <a:pt x="10864" y="734"/>
                  </a:cubicBezTo>
                  <a:cubicBezTo>
                    <a:pt x="10857" y="734"/>
                    <a:pt x="10851" y="734"/>
                    <a:pt x="10844" y="733"/>
                  </a:cubicBezTo>
                  <a:cubicBezTo>
                    <a:pt x="10753" y="727"/>
                    <a:pt x="10679" y="659"/>
                    <a:pt x="10668" y="568"/>
                  </a:cubicBezTo>
                  <a:cubicBezTo>
                    <a:pt x="10673" y="471"/>
                    <a:pt x="10759" y="397"/>
                    <a:pt x="10855" y="397"/>
                  </a:cubicBezTo>
                  <a:cubicBezTo>
                    <a:pt x="10912" y="397"/>
                    <a:pt x="10964" y="403"/>
                    <a:pt x="11015" y="408"/>
                  </a:cubicBezTo>
                  <a:lnTo>
                    <a:pt x="10673" y="101"/>
                  </a:lnTo>
                  <a:cubicBezTo>
                    <a:pt x="10622" y="55"/>
                    <a:pt x="10582" y="4"/>
                    <a:pt x="10508" y="4"/>
                  </a:cubicBezTo>
                  <a:cubicBezTo>
                    <a:pt x="10482" y="5"/>
                    <a:pt x="10455" y="5"/>
                    <a:pt x="10429" y="5"/>
                  </a:cubicBezTo>
                  <a:cubicBezTo>
                    <a:pt x="10313" y="5"/>
                    <a:pt x="10196" y="0"/>
                    <a:pt x="100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2" name="Google Shape;1712;p55"/>
            <p:cNvSpPr/>
            <p:nvPr/>
          </p:nvSpPr>
          <p:spPr>
            <a:xfrm rot="5400000">
              <a:off x="1495419" y="1732046"/>
              <a:ext cx="45832" cy="51935"/>
            </a:xfrm>
            <a:custGeom>
              <a:avLst/>
              <a:gdLst/>
              <a:ahLst/>
              <a:cxnLst/>
              <a:rect l="l" t="t" r="r" b="b"/>
              <a:pathLst>
                <a:path w="383" h="434" extrusionOk="0">
                  <a:moveTo>
                    <a:pt x="183" y="0"/>
                  </a:moveTo>
                  <a:cubicBezTo>
                    <a:pt x="109" y="35"/>
                    <a:pt x="47" y="91"/>
                    <a:pt x="1" y="154"/>
                  </a:cubicBezTo>
                  <a:cubicBezTo>
                    <a:pt x="1" y="183"/>
                    <a:pt x="1" y="211"/>
                    <a:pt x="1" y="234"/>
                  </a:cubicBezTo>
                  <a:cubicBezTo>
                    <a:pt x="1" y="331"/>
                    <a:pt x="29" y="410"/>
                    <a:pt x="138" y="427"/>
                  </a:cubicBezTo>
                  <a:cubicBezTo>
                    <a:pt x="153" y="432"/>
                    <a:pt x="168" y="434"/>
                    <a:pt x="183" y="434"/>
                  </a:cubicBezTo>
                  <a:cubicBezTo>
                    <a:pt x="248" y="434"/>
                    <a:pt x="309" y="396"/>
                    <a:pt x="337" y="336"/>
                  </a:cubicBezTo>
                  <a:cubicBezTo>
                    <a:pt x="383" y="251"/>
                    <a:pt x="365" y="148"/>
                    <a:pt x="297" y="80"/>
                  </a:cubicBezTo>
                  <a:cubicBezTo>
                    <a:pt x="263" y="52"/>
                    <a:pt x="223" y="23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3" name="Google Shape;1713;p55"/>
            <p:cNvSpPr/>
            <p:nvPr/>
          </p:nvSpPr>
          <p:spPr>
            <a:xfrm rot="5400000">
              <a:off x="1388199" y="2978237"/>
              <a:ext cx="49182" cy="51935"/>
            </a:xfrm>
            <a:custGeom>
              <a:avLst/>
              <a:gdLst/>
              <a:ahLst/>
              <a:cxnLst/>
              <a:rect l="l" t="t" r="r" b="b"/>
              <a:pathLst>
                <a:path w="411" h="434" extrusionOk="0">
                  <a:moveTo>
                    <a:pt x="213" y="1"/>
                  </a:moveTo>
                  <a:cubicBezTo>
                    <a:pt x="139" y="1"/>
                    <a:pt x="67" y="40"/>
                    <a:pt x="35" y="115"/>
                  </a:cubicBezTo>
                  <a:cubicBezTo>
                    <a:pt x="0" y="189"/>
                    <a:pt x="23" y="280"/>
                    <a:pt x="86" y="326"/>
                  </a:cubicBezTo>
                  <a:cubicBezTo>
                    <a:pt x="131" y="366"/>
                    <a:pt x="200" y="377"/>
                    <a:pt x="228" y="434"/>
                  </a:cubicBezTo>
                  <a:cubicBezTo>
                    <a:pt x="297" y="388"/>
                    <a:pt x="359" y="331"/>
                    <a:pt x="410" y="263"/>
                  </a:cubicBezTo>
                  <a:cubicBezTo>
                    <a:pt x="405" y="223"/>
                    <a:pt x="393" y="189"/>
                    <a:pt x="388" y="149"/>
                  </a:cubicBezTo>
                  <a:cubicBezTo>
                    <a:pt x="388" y="67"/>
                    <a:pt x="319" y="1"/>
                    <a:pt x="238" y="1"/>
                  </a:cubicBezTo>
                  <a:cubicBezTo>
                    <a:pt x="235" y="1"/>
                    <a:pt x="232" y="1"/>
                    <a:pt x="228" y="1"/>
                  </a:cubicBezTo>
                  <a:cubicBezTo>
                    <a:pt x="223" y="1"/>
                    <a:pt x="2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4" name="Google Shape;1714;p55"/>
            <p:cNvSpPr/>
            <p:nvPr/>
          </p:nvSpPr>
          <p:spPr>
            <a:xfrm rot="5400000">
              <a:off x="1643265" y="2507176"/>
              <a:ext cx="60072" cy="38532"/>
            </a:xfrm>
            <a:custGeom>
              <a:avLst/>
              <a:gdLst/>
              <a:ahLst/>
              <a:cxnLst/>
              <a:rect l="l" t="t" r="r" b="b"/>
              <a:pathLst>
                <a:path w="502" h="322" extrusionOk="0">
                  <a:moveTo>
                    <a:pt x="259" y="1"/>
                  </a:moveTo>
                  <a:cubicBezTo>
                    <a:pt x="194" y="1"/>
                    <a:pt x="129" y="3"/>
                    <a:pt x="63" y="9"/>
                  </a:cubicBezTo>
                  <a:cubicBezTo>
                    <a:pt x="12" y="106"/>
                    <a:pt x="0" y="191"/>
                    <a:pt x="92" y="265"/>
                  </a:cubicBezTo>
                  <a:cubicBezTo>
                    <a:pt x="139" y="303"/>
                    <a:pt x="196" y="322"/>
                    <a:pt x="254" y="322"/>
                  </a:cubicBezTo>
                  <a:cubicBezTo>
                    <a:pt x="293" y="322"/>
                    <a:pt x="333" y="313"/>
                    <a:pt x="371" y="294"/>
                  </a:cubicBezTo>
                  <a:cubicBezTo>
                    <a:pt x="467" y="231"/>
                    <a:pt x="502" y="112"/>
                    <a:pt x="450" y="9"/>
                  </a:cubicBezTo>
                  <a:cubicBezTo>
                    <a:pt x="388" y="3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5" name="Google Shape;1715;p55"/>
            <p:cNvSpPr/>
            <p:nvPr/>
          </p:nvSpPr>
          <p:spPr>
            <a:xfrm rot="5400000">
              <a:off x="1379883" y="1743235"/>
              <a:ext cx="46430" cy="48105"/>
            </a:xfrm>
            <a:custGeom>
              <a:avLst/>
              <a:gdLst/>
              <a:ahLst/>
              <a:cxnLst/>
              <a:rect l="l" t="t" r="r" b="b"/>
              <a:pathLst>
                <a:path w="388" h="402" extrusionOk="0">
                  <a:moveTo>
                    <a:pt x="142" y="1"/>
                  </a:moveTo>
                  <a:cubicBezTo>
                    <a:pt x="85" y="52"/>
                    <a:pt x="34" y="115"/>
                    <a:pt x="0" y="189"/>
                  </a:cubicBezTo>
                  <a:cubicBezTo>
                    <a:pt x="0" y="206"/>
                    <a:pt x="0" y="229"/>
                    <a:pt x="6" y="246"/>
                  </a:cubicBezTo>
                  <a:cubicBezTo>
                    <a:pt x="41" y="358"/>
                    <a:pt x="95" y="401"/>
                    <a:pt x="179" y="401"/>
                  </a:cubicBezTo>
                  <a:cubicBezTo>
                    <a:pt x="189" y="401"/>
                    <a:pt x="200" y="401"/>
                    <a:pt x="211" y="400"/>
                  </a:cubicBezTo>
                  <a:cubicBezTo>
                    <a:pt x="302" y="382"/>
                    <a:pt x="370" y="308"/>
                    <a:pt x="376" y="217"/>
                  </a:cubicBezTo>
                  <a:cubicBezTo>
                    <a:pt x="387" y="109"/>
                    <a:pt x="353" y="64"/>
                    <a:pt x="222" y="18"/>
                  </a:cubicBezTo>
                  <a:cubicBezTo>
                    <a:pt x="199" y="12"/>
                    <a:pt x="171" y="7"/>
                    <a:pt x="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6" name="Google Shape;1716;p55"/>
            <p:cNvSpPr/>
            <p:nvPr/>
          </p:nvSpPr>
          <p:spPr>
            <a:xfrm rot="5400000">
              <a:off x="1605690" y="2985237"/>
              <a:ext cx="44515" cy="39968"/>
            </a:xfrm>
            <a:custGeom>
              <a:avLst/>
              <a:gdLst/>
              <a:ahLst/>
              <a:cxnLst/>
              <a:rect l="l" t="t" r="r" b="b"/>
              <a:pathLst>
                <a:path w="372" h="334" extrusionOk="0">
                  <a:moveTo>
                    <a:pt x="178" y="0"/>
                  </a:moveTo>
                  <a:cubicBezTo>
                    <a:pt x="86" y="0"/>
                    <a:pt x="6" y="73"/>
                    <a:pt x="1" y="172"/>
                  </a:cubicBezTo>
                  <a:cubicBezTo>
                    <a:pt x="12" y="263"/>
                    <a:pt x="86" y="331"/>
                    <a:pt x="177" y="331"/>
                  </a:cubicBezTo>
                  <a:cubicBezTo>
                    <a:pt x="186" y="333"/>
                    <a:pt x="195" y="333"/>
                    <a:pt x="204" y="333"/>
                  </a:cubicBezTo>
                  <a:cubicBezTo>
                    <a:pt x="290" y="333"/>
                    <a:pt x="366" y="259"/>
                    <a:pt x="371" y="172"/>
                  </a:cubicBezTo>
                  <a:cubicBezTo>
                    <a:pt x="371" y="115"/>
                    <a:pt x="360" y="63"/>
                    <a:pt x="348" y="12"/>
                  </a:cubicBezTo>
                  <a:cubicBezTo>
                    <a:pt x="297" y="6"/>
                    <a:pt x="240" y="1"/>
                    <a:pt x="189" y="1"/>
                  </a:cubicBezTo>
                  <a:cubicBezTo>
                    <a:pt x="185" y="0"/>
                    <a:pt x="182" y="0"/>
                    <a:pt x="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7" name="Google Shape;1717;p55"/>
            <p:cNvSpPr/>
            <p:nvPr/>
          </p:nvSpPr>
          <p:spPr>
            <a:xfrm rot="5400000">
              <a:off x="1610537" y="1736833"/>
              <a:ext cx="42361" cy="47268"/>
            </a:xfrm>
            <a:custGeom>
              <a:avLst/>
              <a:gdLst/>
              <a:ahLst/>
              <a:cxnLst/>
              <a:rect l="l" t="t" r="r" b="b"/>
              <a:pathLst>
                <a:path w="354" h="395" extrusionOk="0">
                  <a:moveTo>
                    <a:pt x="165" y="0"/>
                  </a:moveTo>
                  <a:cubicBezTo>
                    <a:pt x="165" y="137"/>
                    <a:pt x="29" y="199"/>
                    <a:pt x="0" y="319"/>
                  </a:cubicBezTo>
                  <a:cubicBezTo>
                    <a:pt x="23" y="342"/>
                    <a:pt x="46" y="370"/>
                    <a:pt x="74" y="376"/>
                  </a:cubicBezTo>
                  <a:cubicBezTo>
                    <a:pt x="109" y="387"/>
                    <a:pt x="143" y="394"/>
                    <a:pt x="175" y="394"/>
                  </a:cubicBezTo>
                  <a:cubicBezTo>
                    <a:pt x="227" y="394"/>
                    <a:pt x="273" y="375"/>
                    <a:pt x="308" y="319"/>
                  </a:cubicBezTo>
                  <a:cubicBezTo>
                    <a:pt x="353" y="234"/>
                    <a:pt x="325" y="165"/>
                    <a:pt x="256" y="103"/>
                  </a:cubicBezTo>
                  <a:cubicBezTo>
                    <a:pt x="222" y="74"/>
                    <a:pt x="194" y="34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8" name="Google Shape;1718;p55"/>
            <p:cNvSpPr/>
            <p:nvPr/>
          </p:nvSpPr>
          <p:spPr>
            <a:xfrm rot="5400000">
              <a:off x="1653377" y="1881627"/>
              <a:ext cx="47746" cy="27523"/>
            </a:xfrm>
            <a:custGeom>
              <a:avLst/>
              <a:gdLst/>
              <a:ahLst/>
              <a:cxnLst/>
              <a:rect l="l" t="t" r="r" b="b"/>
              <a:pathLst>
                <a:path w="399" h="230" extrusionOk="0">
                  <a:moveTo>
                    <a:pt x="199" y="0"/>
                  </a:moveTo>
                  <a:cubicBezTo>
                    <a:pt x="132" y="0"/>
                    <a:pt x="65" y="5"/>
                    <a:pt x="0" y="13"/>
                  </a:cubicBezTo>
                  <a:cubicBezTo>
                    <a:pt x="34" y="173"/>
                    <a:pt x="80" y="224"/>
                    <a:pt x="188" y="230"/>
                  </a:cubicBezTo>
                  <a:cubicBezTo>
                    <a:pt x="296" y="230"/>
                    <a:pt x="359" y="167"/>
                    <a:pt x="399" y="13"/>
                  </a:cubicBezTo>
                  <a:cubicBezTo>
                    <a:pt x="333" y="5"/>
                    <a:pt x="266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9" name="Google Shape;1719;p55"/>
            <p:cNvSpPr/>
            <p:nvPr/>
          </p:nvSpPr>
          <p:spPr>
            <a:xfrm rot="5400000">
              <a:off x="1657206" y="2830331"/>
              <a:ext cx="42361" cy="31472"/>
            </a:xfrm>
            <a:custGeom>
              <a:avLst/>
              <a:gdLst/>
              <a:ahLst/>
              <a:cxnLst/>
              <a:rect l="l" t="t" r="r" b="b"/>
              <a:pathLst>
                <a:path w="354" h="263" extrusionOk="0">
                  <a:moveTo>
                    <a:pt x="262" y="1"/>
                  </a:moveTo>
                  <a:cubicBezTo>
                    <a:pt x="175" y="1"/>
                    <a:pt x="89" y="24"/>
                    <a:pt x="1" y="28"/>
                  </a:cubicBezTo>
                  <a:cubicBezTo>
                    <a:pt x="12" y="193"/>
                    <a:pt x="46" y="244"/>
                    <a:pt x="132" y="261"/>
                  </a:cubicBezTo>
                  <a:cubicBezTo>
                    <a:pt x="139" y="262"/>
                    <a:pt x="147" y="263"/>
                    <a:pt x="154" y="263"/>
                  </a:cubicBezTo>
                  <a:cubicBezTo>
                    <a:pt x="236" y="263"/>
                    <a:pt x="306" y="205"/>
                    <a:pt x="348" y="91"/>
                  </a:cubicBezTo>
                  <a:cubicBezTo>
                    <a:pt x="354" y="62"/>
                    <a:pt x="354" y="39"/>
                    <a:pt x="354" y="11"/>
                  </a:cubicBezTo>
                  <a:cubicBezTo>
                    <a:pt x="323" y="3"/>
                    <a:pt x="292" y="1"/>
                    <a:pt x="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0" name="Google Shape;1720;p55"/>
            <p:cNvSpPr/>
            <p:nvPr/>
          </p:nvSpPr>
          <p:spPr>
            <a:xfrm rot="5400000">
              <a:off x="1656668" y="2194970"/>
              <a:ext cx="44396" cy="24292"/>
            </a:xfrm>
            <a:custGeom>
              <a:avLst/>
              <a:gdLst/>
              <a:ahLst/>
              <a:cxnLst/>
              <a:rect l="l" t="t" r="r" b="b"/>
              <a:pathLst>
                <a:path w="371" h="203" extrusionOk="0">
                  <a:moveTo>
                    <a:pt x="200" y="0"/>
                  </a:moveTo>
                  <a:cubicBezTo>
                    <a:pt x="143" y="0"/>
                    <a:pt x="86" y="5"/>
                    <a:pt x="29" y="13"/>
                  </a:cubicBezTo>
                  <a:cubicBezTo>
                    <a:pt x="1" y="93"/>
                    <a:pt x="52" y="178"/>
                    <a:pt x="132" y="196"/>
                  </a:cubicBezTo>
                  <a:cubicBezTo>
                    <a:pt x="148" y="200"/>
                    <a:pt x="165" y="202"/>
                    <a:pt x="181" y="202"/>
                  </a:cubicBezTo>
                  <a:cubicBezTo>
                    <a:pt x="245" y="202"/>
                    <a:pt x="305" y="169"/>
                    <a:pt x="337" y="110"/>
                  </a:cubicBezTo>
                  <a:cubicBezTo>
                    <a:pt x="348" y="76"/>
                    <a:pt x="360" y="47"/>
                    <a:pt x="371" y="13"/>
                  </a:cubicBezTo>
                  <a:cubicBezTo>
                    <a:pt x="314" y="5"/>
                    <a:pt x="257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1" name="Google Shape;1721;p55"/>
            <p:cNvSpPr/>
            <p:nvPr/>
          </p:nvSpPr>
          <p:spPr>
            <a:xfrm rot="5400000">
              <a:off x="1568056" y="2813338"/>
              <a:ext cx="48464" cy="51217"/>
            </a:xfrm>
            <a:custGeom>
              <a:avLst/>
              <a:gdLst/>
              <a:ahLst/>
              <a:cxnLst/>
              <a:rect l="l" t="t" r="r" b="b"/>
              <a:pathLst>
                <a:path w="405" h="428" extrusionOk="0">
                  <a:moveTo>
                    <a:pt x="199" y="0"/>
                  </a:moveTo>
                  <a:cubicBezTo>
                    <a:pt x="86" y="0"/>
                    <a:pt x="0" y="97"/>
                    <a:pt x="6" y="211"/>
                  </a:cubicBezTo>
                  <a:cubicBezTo>
                    <a:pt x="6" y="325"/>
                    <a:pt x="91" y="422"/>
                    <a:pt x="211" y="427"/>
                  </a:cubicBezTo>
                  <a:cubicBezTo>
                    <a:pt x="313" y="427"/>
                    <a:pt x="404" y="342"/>
                    <a:pt x="404" y="234"/>
                  </a:cubicBezTo>
                  <a:cubicBezTo>
                    <a:pt x="404" y="114"/>
                    <a:pt x="313" y="17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2" name="Google Shape;1722;p55"/>
            <p:cNvSpPr/>
            <p:nvPr/>
          </p:nvSpPr>
          <p:spPr>
            <a:xfrm rot="5400000">
              <a:off x="1505052" y="2982724"/>
              <a:ext cx="56003" cy="51217"/>
            </a:xfrm>
            <a:custGeom>
              <a:avLst/>
              <a:gdLst/>
              <a:ahLst/>
              <a:cxnLst/>
              <a:rect l="l" t="t" r="r" b="b"/>
              <a:pathLst>
                <a:path w="468" h="428" extrusionOk="0">
                  <a:moveTo>
                    <a:pt x="229" y="0"/>
                  </a:moveTo>
                  <a:cubicBezTo>
                    <a:pt x="114" y="0"/>
                    <a:pt x="17" y="90"/>
                    <a:pt x="11" y="211"/>
                  </a:cubicBezTo>
                  <a:cubicBezTo>
                    <a:pt x="0" y="320"/>
                    <a:pt x="80" y="422"/>
                    <a:pt x="194" y="428"/>
                  </a:cubicBezTo>
                  <a:cubicBezTo>
                    <a:pt x="433" y="405"/>
                    <a:pt x="467" y="75"/>
                    <a:pt x="239" y="1"/>
                  </a:cubicBezTo>
                  <a:cubicBezTo>
                    <a:pt x="236" y="1"/>
                    <a:pt x="232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3" name="Google Shape;1723;p55"/>
            <p:cNvSpPr/>
            <p:nvPr/>
          </p:nvSpPr>
          <p:spPr>
            <a:xfrm rot="5400000">
              <a:off x="1441271" y="2186354"/>
              <a:ext cx="48584" cy="49781"/>
            </a:xfrm>
            <a:custGeom>
              <a:avLst/>
              <a:gdLst/>
              <a:ahLst/>
              <a:cxnLst/>
              <a:rect l="l" t="t" r="r" b="b"/>
              <a:pathLst>
                <a:path w="406" h="416" extrusionOk="0">
                  <a:moveTo>
                    <a:pt x="217" y="0"/>
                  </a:moveTo>
                  <a:cubicBezTo>
                    <a:pt x="98" y="17"/>
                    <a:pt x="12" y="114"/>
                    <a:pt x="1" y="234"/>
                  </a:cubicBezTo>
                  <a:cubicBezTo>
                    <a:pt x="1" y="331"/>
                    <a:pt x="75" y="416"/>
                    <a:pt x="177" y="416"/>
                  </a:cubicBezTo>
                  <a:cubicBezTo>
                    <a:pt x="297" y="416"/>
                    <a:pt x="394" y="319"/>
                    <a:pt x="400" y="200"/>
                  </a:cubicBezTo>
                  <a:cubicBezTo>
                    <a:pt x="405" y="97"/>
                    <a:pt x="325" y="6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4" name="Google Shape;1724;p55"/>
            <p:cNvSpPr/>
            <p:nvPr/>
          </p:nvSpPr>
          <p:spPr>
            <a:xfrm rot="5400000">
              <a:off x="1491769" y="2343115"/>
              <a:ext cx="51217" cy="51217"/>
            </a:xfrm>
            <a:custGeom>
              <a:avLst/>
              <a:gdLst/>
              <a:ahLst/>
              <a:cxnLst/>
              <a:rect l="l" t="t" r="r" b="b"/>
              <a:pathLst>
                <a:path w="428" h="428" extrusionOk="0">
                  <a:moveTo>
                    <a:pt x="198" y="1"/>
                  </a:moveTo>
                  <a:cubicBezTo>
                    <a:pt x="98" y="1"/>
                    <a:pt x="0" y="112"/>
                    <a:pt x="0" y="234"/>
                  </a:cubicBezTo>
                  <a:cubicBezTo>
                    <a:pt x="6" y="337"/>
                    <a:pt x="85" y="422"/>
                    <a:pt x="194" y="428"/>
                  </a:cubicBezTo>
                  <a:cubicBezTo>
                    <a:pt x="416" y="382"/>
                    <a:pt x="427" y="63"/>
                    <a:pt x="205" y="1"/>
                  </a:cubicBezTo>
                  <a:cubicBezTo>
                    <a:pt x="203" y="1"/>
                    <a:pt x="200" y="1"/>
                    <a:pt x="1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5" name="Google Shape;1725;p55"/>
            <p:cNvSpPr/>
            <p:nvPr/>
          </p:nvSpPr>
          <p:spPr>
            <a:xfrm rot="5400000">
              <a:off x="1558483" y="1867986"/>
              <a:ext cx="47148" cy="49900"/>
            </a:xfrm>
            <a:custGeom>
              <a:avLst/>
              <a:gdLst/>
              <a:ahLst/>
              <a:cxnLst/>
              <a:rect l="l" t="t" r="r" b="b"/>
              <a:pathLst>
                <a:path w="394" h="417" extrusionOk="0">
                  <a:moveTo>
                    <a:pt x="206" y="0"/>
                  </a:moveTo>
                  <a:cubicBezTo>
                    <a:pt x="98" y="12"/>
                    <a:pt x="12" y="103"/>
                    <a:pt x="12" y="217"/>
                  </a:cubicBezTo>
                  <a:cubicBezTo>
                    <a:pt x="1" y="319"/>
                    <a:pt x="81" y="410"/>
                    <a:pt x="189" y="416"/>
                  </a:cubicBezTo>
                  <a:cubicBezTo>
                    <a:pt x="297" y="410"/>
                    <a:pt x="382" y="314"/>
                    <a:pt x="382" y="205"/>
                  </a:cubicBezTo>
                  <a:cubicBezTo>
                    <a:pt x="394" y="97"/>
                    <a:pt x="314" y="6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6" name="Google Shape;1726;p55"/>
            <p:cNvSpPr/>
            <p:nvPr/>
          </p:nvSpPr>
          <p:spPr>
            <a:xfrm rot="5400000">
              <a:off x="1425296" y="2500056"/>
              <a:ext cx="47148" cy="46550"/>
            </a:xfrm>
            <a:custGeom>
              <a:avLst/>
              <a:gdLst/>
              <a:ahLst/>
              <a:cxnLst/>
              <a:rect l="l" t="t" r="r" b="b"/>
              <a:pathLst>
                <a:path w="394" h="389" extrusionOk="0">
                  <a:moveTo>
                    <a:pt x="199" y="1"/>
                  </a:moveTo>
                  <a:cubicBezTo>
                    <a:pt x="196" y="1"/>
                    <a:pt x="192" y="1"/>
                    <a:pt x="189" y="1"/>
                  </a:cubicBezTo>
                  <a:cubicBezTo>
                    <a:pt x="81" y="1"/>
                    <a:pt x="1" y="92"/>
                    <a:pt x="1" y="200"/>
                  </a:cubicBezTo>
                  <a:cubicBezTo>
                    <a:pt x="7" y="303"/>
                    <a:pt x="92" y="388"/>
                    <a:pt x="200" y="388"/>
                  </a:cubicBezTo>
                  <a:cubicBezTo>
                    <a:pt x="303" y="371"/>
                    <a:pt x="383" y="291"/>
                    <a:pt x="394" y="183"/>
                  </a:cubicBezTo>
                  <a:cubicBezTo>
                    <a:pt x="383" y="84"/>
                    <a:pt x="302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7" name="Google Shape;1727;p55"/>
            <p:cNvSpPr/>
            <p:nvPr/>
          </p:nvSpPr>
          <p:spPr>
            <a:xfrm rot="5400000">
              <a:off x="1604195" y="2023430"/>
              <a:ext cx="46430" cy="46550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9" y="1"/>
                  </a:moveTo>
                  <a:cubicBezTo>
                    <a:pt x="91" y="7"/>
                    <a:pt x="11" y="86"/>
                    <a:pt x="0" y="189"/>
                  </a:cubicBezTo>
                  <a:cubicBezTo>
                    <a:pt x="11" y="291"/>
                    <a:pt x="91" y="377"/>
                    <a:pt x="194" y="388"/>
                  </a:cubicBezTo>
                  <a:cubicBezTo>
                    <a:pt x="302" y="382"/>
                    <a:pt x="387" y="297"/>
                    <a:pt x="387" y="195"/>
                  </a:cubicBezTo>
                  <a:cubicBezTo>
                    <a:pt x="387" y="86"/>
                    <a:pt x="302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8" name="Google Shape;1728;p55"/>
            <p:cNvSpPr/>
            <p:nvPr/>
          </p:nvSpPr>
          <p:spPr>
            <a:xfrm rot="5400000">
              <a:off x="1438698" y="1870020"/>
              <a:ext cx="45712" cy="47268"/>
            </a:xfrm>
            <a:custGeom>
              <a:avLst/>
              <a:gdLst/>
              <a:ahLst/>
              <a:cxnLst/>
              <a:rect l="l" t="t" r="r" b="b"/>
              <a:pathLst>
                <a:path w="382" h="395" extrusionOk="0">
                  <a:moveTo>
                    <a:pt x="212" y="1"/>
                  </a:moveTo>
                  <a:cubicBezTo>
                    <a:pt x="206" y="1"/>
                    <a:pt x="200" y="1"/>
                    <a:pt x="194" y="2"/>
                  </a:cubicBezTo>
                  <a:cubicBezTo>
                    <a:pt x="80" y="19"/>
                    <a:pt x="0" y="116"/>
                    <a:pt x="12" y="230"/>
                  </a:cubicBezTo>
                  <a:cubicBezTo>
                    <a:pt x="12" y="321"/>
                    <a:pt x="86" y="395"/>
                    <a:pt x="183" y="395"/>
                  </a:cubicBezTo>
                  <a:cubicBezTo>
                    <a:pt x="296" y="395"/>
                    <a:pt x="382" y="292"/>
                    <a:pt x="370" y="178"/>
                  </a:cubicBezTo>
                  <a:cubicBezTo>
                    <a:pt x="376" y="82"/>
                    <a:pt x="306" y="1"/>
                    <a:pt x="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9" name="Google Shape;1729;p55"/>
            <p:cNvSpPr/>
            <p:nvPr/>
          </p:nvSpPr>
          <p:spPr>
            <a:xfrm rot="5400000">
              <a:off x="1615503" y="2657475"/>
              <a:ext cx="49182" cy="43199"/>
            </a:xfrm>
            <a:custGeom>
              <a:avLst/>
              <a:gdLst/>
              <a:ahLst/>
              <a:cxnLst/>
              <a:rect l="l" t="t" r="r" b="b"/>
              <a:pathLst>
                <a:path w="411" h="361" extrusionOk="0">
                  <a:moveTo>
                    <a:pt x="179" y="1"/>
                  </a:moveTo>
                  <a:cubicBezTo>
                    <a:pt x="86" y="1"/>
                    <a:pt x="12" y="71"/>
                    <a:pt x="6" y="167"/>
                  </a:cubicBezTo>
                  <a:cubicBezTo>
                    <a:pt x="1" y="275"/>
                    <a:pt x="92" y="361"/>
                    <a:pt x="200" y="361"/>
                  </a:cubicBezTo>
                  <a:cubicBezTo>
                    <a:pt x="303" y="361"/>
                    <a:pt x="394" y="281"/>
                    <a:pt x="399" y="178"/>
                  </a:cubicBezTo>
                  <a:cubicBezTo>
                    <a:pt x="411" y="76"/>
                    <a:pt x="325" y="2"/>
                    <a:pt x="200" y="2"/>
                  </a:cubicBezTo>
                  <a:cubicBezTo>
                    <a:pt x="193" y="1"/>
                    <a:pt x="186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0" name="Google Shape;1730;p55"/>
            <p:cNvSpPr/>
            <p:nvPr/>
          </p:nvSpPr>
          <p:spPr>
            <a:xfrm rot="5400000">
              <a:off x="1606947" y="2347004"/>
              <a:ext cx="47268" cy="43319"/>
            </a:xfrm>
            <a:custGeom>
              <a:avLst/>
              <a:gdLst/>
              <a:ahLst/>
              <a:cxnLst/>
              <a:rect l="l" t="t" r="r" b="b"/>
              <a:pathLst>
                <a:path w="395" h="362" extrusionOk="0">
                  <a:moveTo>
                    <a:pt x="200" y="0"/>
                  </a:moveTo>
                  <a:cubicBezTo>
                    <a:pt x="101" y="0"/>
                    <a:pt x="1" y="69"/>
                    <a:pt x="7" y="202"/>
                  </a:cubicBezTo>
                  <a:cubicBezTo>
                    <a:pt x="12" y="279"/>
                    <a:pt x="125" y="362"/>
                    <a:pt x="225" y="362"/>
                  </a:cubicBezTo>
                  <a:cubicBezTo>
                    <a:pt x="228" y="362"/>
                    <a:pt x="231" y="361"/>
                    <a:pt x="235" y="361"/>
                  </a:cubicBezTo>
                  <a:cubicBezTo>
                    <a:pt x="326" y="350"/>
                    <a:pt x="394" y="270"/>
                    <a:pt x="388" y="179"/>
                  </a:cubicBezTo>
                  <a:cubicBezTo>
                    <a:pt x="383" y="59"/>
                    <a:pt x="292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1" name="Google Shape;1731;p55"/>
            <p:cNvSpPr/>
            <p:nvPr/>
          </p:nvSpPr>
          <p:spPr>
            <a:xfrm rot="5400000">
              <a:off x="1444681" y="2818005"/>
              <a:ext cx="43797" cy="46550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7" y="0"/>
                  </a:moveTo>
                  <a:cubicBezTo>
                    <a:pt x="105" y="0"/>
                    <a:pt x="12" y="97"/>
                    <a:pt x="12" y="195"/>
                  </a:cubicBezTo>
                  <a:cubicBezTo>
                    <a:pt x="1" y="291"/>
                    <a:pt x="75" y="383"/>
                    <a:pt x="172" y="388"/>
                  </a:cubicBezTo>
                  <a:cubicBezTo>
                    <a:pt x="175" y="388"/>
                    <a:pt x="178" y="388"/>
                    <a:pt x="181" y="388"/>
                  </a:cubicBezTo>
                  <a:cubicBezTo>
                    <a:pt x="285" y="388"/>
                    <a:pt x="365" y="300"/>
                    <a:pt x="365" y="200"/>
                  </a:cubicBezTo>
                  <a:cubicBezTo>
                    <a:pt x="365" y="103"/>
                    <a:pt x="297" y="18"/>
                    <a:pt x="200" y="1"/>
                  </a:cubicBezTo>
                  <a:cubicBezTo>
                    <a:pt x="196" y="0"/>
                    <a:pt x="192" y="0"/>
                    <a:pt x="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2" name="Google Shape;1732;p55"/>
            <p:cNvSpPr/>
            <p:nvPr/>
          </p:nvSpPr>
          <p:spPr>
            <a:xfrm rot="5400000">
              <a:off x="1564526" y="2182405"/>
              <a:ext cx="44994" cy="44755"/>
            </a:xfrm>
            <a:custGeom>
              <a:avLst/>
              <a:gdLst/>
              <a:ahLst/>
              <a:cxnLst/>
              <a:rect l="l" t="t" r="r" b="b"/>
              <a:pathLst>
                <a:path w="376" h="374" extrusionOk="0">
                  <a:moveTo>
                    <a:pt x="224" y="1"/>
                  </a:moveTo>
                  <a:cubicBezTo>
                    <a:pt x="216" y="1"/>
                    <a:pt x="208" y="2"/>
                    <a:pt x="199" y="3"/>
                  </a:cubicBezTo>
                  <a:cubicBezTo>
                    <a:pt x="196" y="3"/>
                    <a:pt x="193" y="3"/>
                    <a:pt x="190" y="3"/>
                  </a:cubicBezTo>
                  <a:cubicBezTo>
                    <a:pt x="86" y="3"/>
                    <a:pt x="0" y="92"/>
                    <a:pt x="11" y="197"/>
                  </a:cubicBezTo>
                  <a:cubicBezTo>
                    <a:pt x="11" y="291"/>
                    <a:pt x="86" y="374"/>
                    <a:pt x="184" y="374"/>
                  </a:cubicBezTo>
                  <a:cubicBezTo>
                    <a:pt x="187" y="374"/>
                    <a:pt x="190" y="374"/>
                    <a:pt x="194" y="373"/>
                  </a:cubicBezTo>
                  <a:cubicBezTo>
                    <a:pt x="296" y="356"/>
                    <a:pt x="370" y="265"/>
                    <a:pt x="370" y="157"/>
                  </a:cubicBezTo>
                  <a:cubicBezTo>
                    <a:pt x="375" y="74"/>
                    <a:pt x="305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3" name="Google Shape;1733;p55"/>
            <p:cNvSpPr/>
            <p:nvPr/>
          </p:nvSpPr>
          <p:spPr>
            <a:xfrm rot="5400000">
              <a:off x="1392567" y="2025166"/>
              <a:ext cx="41643" cy="46430"/>
            </a:xfrm>
            <a:custGeom>
              <a:avLst/>
              <a:gdLst/>
              <a:ahLst/>
              <a:cxnLst/>
              <a:rect l="l" t="t" r="r" b="b"/>
              <a:pathLst>
                <a:path w="348" h="388" extrusionOk="0">
                  <a:moveTo>
                    <a:pt x="188" y="0"/>
                  </a:moveTo>
                  <a:cubicBezTo>
                    <a:pt x="86" y="6"/>
                    <a:pt x="12" y="86"/>
                    <a:pt x="6" y="182"/>
                  </a:cubicBezTo>
                  <a:cubicBezTo>
                    <a:pt x="0" y="285"/>
                    <a:pt x="69" y="370"/>
                    <a:pt x="160" y="387"/>
                  </a:cubicBezTo>
                  <a:cubicBezTo>
                    <a:pt x="162" y="388"/>
                    <a:pt x="165" y="388"/>
                    <a:pt x="167" y="388"/>
                  </a:cubicBezTo>
                  <a:cubicBezTo>
                    <a:pt x="256" y="388"/>
                    <a:pt x="342" y="288"/>
                    <a:pt x="348" y="182"/>
                  </a:cubicBezTo>
                  <a:cubicBezTo>
                    <a:pt x="342" y="91"/>
                    <a:pt x="274" y="12"/>
                    <a:pt x="1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4" name="Google Shape;1734;p55"/>
            <p:cNvSpPr/>
            <p:nvPr/>
          </p:nvSpPr>
          <p:spPr>
            <a:xfrm rot="5400000">
              <a:off x="1382276" y="2345389"/>
              <a:ext cx="47148" cy="42601"/>
            </a:xfrm>
            <a:custGeom>
              <a:avLst/>
              <a:gdLst/>
              <a:ahLst/>
              <a:cxnLst/>
              <a:rect l="l" t="t" r="r" b="b"/>
              <a:pathLst>
                <a:path w="394" h="356" extrusionOk="0">
                  <a:moveTo>
                    <a:pt x="205" y="1"/>
                  </a:moveTo>
                  <a:cubicBezTo>
                    <a:pt x="97" y="7"/>
                    <a:pt x="17" y="86"/>
                    <a:pt x="6" y="189"/>
                  </a:cubicBezTo>
                  <a:cubicBezTo>
                    <a:pt x="0" y="280"/>
                    <a:pt x="74" y="354"/>
                    <a:pt x="165" y="354"/>
                  </a:cubicBezTo>
                  <a:cubicBezTo>
                    <a:pt x="172" y="355"/>
                    <a:pt x="179" y="355"/>
                    <a:pt x="186" y="355"/>
                  </a:cubicBezTo>
                  <a:cubicBezTo>
                    <a:pt x="291" y="355"/>
                    <a:pt x="377" y="273"/>
                    <a:pt x="393" y="172"/>
                  </a:cubicBezTo>
                  <a:cubicBezTo>
                    <a:pt x="382" y="75"/>
                    <a:pt x="302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5" name="Google Shape;1735;p55"/>
            <p:cNvSpPr/>
            <p:nvPr/>
          </p:nvSpPr>
          <p:spPr>
            <a:xfrm rot="5400000">
              <a:off x="1394602" y="2656159"/>
              <a:ext cx="43079" cy="43797"/>
            </a:xfrm>
            <a:custGeom>
              <a:avLst/>
              <a:gdLst/>
              <a:ahLst/>
              <a:cxnLst/>
              <a:rect l="l" t="t" r="r" b="b"/>
              <a:pathLst>
                <a:path w="360" h="366" extrusionOk="0">
                  <a:moveTo>
                    <a:pt x="187" y="1"/>
                  </a:moveTo>
                  <a:cubicBezTo>
                    <a:pt x="184" y="1"/>
                    <a:pt x="181" y="1"/>
                    <a:pt x="177" y="1"/>
                  </a:cubicBezTo>
                  <a:cubicBezTo>
                    <a:pt x="81" y="1"/>
                    <a:pt x="1" y="81"/>
                    <a:pt x="1" y="177"/>
                  </a:cubicBezTo>
                  <a:cubicBezTo>
                    <a:pt x="7" y="274"/>
                    <a:pt x="81" y="354"/>
                    <a:pt x="183" y="365"/>
                  </a:cubicBezTo>
                  <a:cubicBezTo>
                    <a:pt x="280" y="360"/>
                    <a:pt x="360" y="280"/>
                    <a:pt x="354" y="183"/>
                  </a:cubicBezTo>
                  <a:cubicBezTo>
                    <a:pt x="359" y="84"/>
                    <a:pt x="285" y="1"/>
                    <a:pt x="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6" name="Google Shape;1736;p55"/>
            <p:cNvSpPr/>
            <p:nvPr/>
          </p:nvSpPr>
          <p:spPr>
            <a:xfrm rot="5400000">
              <a:off x="1555910" y="2503705"/>
              <a:ext cx="51815" cy="43917"/>
            </a:xfrm>
            <a:custGeom>
              <a:avLst/>
              <a:gdLst/>
              <a:ahLst/>
              <a:cxnLst/>
              <a:rect l="l" t="t" r="r" b="b"/>
              <a:pathLst>
                <a:path w="433" h="367" extrusionOk="0">
                  <a:moveTo>
                    <a:pt x="193" y="1"/>
                  </a:moveTo>
                  <a:cubicBezTo>
                    <a:pt x="186" y="1"/>
                    <a:pt x="179" y="1"/>
                    <a:pt x="172" y="2"/>
                  </a:cubicBezTo>
                  <a:cubicBezTo>
                    <a:pt x="169" y="2"/>
                    <a:pt x="165" y="2"/>
                    <a:pt x="162" y="2"/>
                  </a:cubicBezTo>
                  <a:cubicBezTo>
                    <a:pt x="75" y="2"/>
                    <a:pt x="1" y="74"/>
                    <a:pt x="7" y="161"/>
                  </a:cubicBezTo>
                  <a:cubicBezTo>
                    <a:pt x="1" y="264"/>
                    <a:pt x="81" y="355"/>
                    <a:pt x="183" y="366"/>
                  </a:cubicBezTo>
                  <a:cubicBezTo>
                    <a:pt x="185" y="366"/>
                    <a:pt x="187" y="366"/>
                    <a:pt x="189" y="366"/>
                  </a:cubicBezTo>
                  <a:cubicBezTo>
                    <a:pt x="432" y="366"/>
                    <a:pt x="427" y="1"/>
                    <a:pt x="1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7" name="Google Shape;1737;p55"/>
            <p:cNvSpPr/>
            <p:nvPr/>
          </p:nvSpPr>
          <p:spPr>
            <a:xfrm rot="5400000">
              <a:off x="1507326" y="2666809"/>
              <a:ext cx="44276" cy="37575"/>
            </a:xfrm>
            <a:custGeom>
              <a:avLst/>
              <a:gdLst/>
              <a:ahLst/>
              <a:cxnLst/>
              <a:rect l="l" t="t" r="r" b="b"/>
              <a:pathLst>
                <a:path w="370" h="314" extrusionOk="0">
                  <a:moveTo>
                    <a:pt x="177" y="0"/>
                  </a:moveTo>
                  <a:cubicBezTo>
                    <a:pt x="91" y="0"/>
                    <a:pt x="21" y="64"/>
                    <a:pt x="11" y="153"/>
                  </a:cubicBezTo>
                  <a:cubicBezTo>
                    <a:pt x="0" y="235"/>
                    <a:pt x="64" y="313"/>
                    <a:pt x="150" y="313"/>
                  </a:cubicBezTo>
                  <a:cubicBezTo>
                    <a:pt x="153" y="313"/>
                    <a:pt x="156" y="313"/>
                    <a:pt x="159" y="312"/>
                  </a:cubicBezTo>
                  <a:cubicBezTo>
                    <a:pt x="167" y="313"/>
                    <a:pt x="174" y="314"/>
                    <a:pt x="182" y="314"/>
                  </a:cubicBezTo>
                  <a:cubicBezTo>
                    <a:pt x="270" y="314"/>
                    <a:pt x="349" y="254"/>
                    <a:pt x="364" y="164"/>
                  </a:cubicBezTo>
                  <a:cubicBezTo>
                    <a:pt x="370" y="73"/>
                    <a:pt x="302" y="5"/>
                    <a:pt x="216" y="5"/>
                  </a:cubicBezTo>
                  <a:cubicBezTo>
                    <a:pt x="203" y="2"/>
                    <a:pt x="190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8" name="Google Shape;1738;p55"/>
            <p:cNvSpPr/>
            <p:nvPr/>
          </p:nvSpPr>
          <p:spPr>
            <a:xfrm rot="5400000">
              <a:off x="1495838" y="2027559"/>
              <a:ext cx="39011" cy="37575"/>
            </a:xfrm>
            <a:custGeom>
              <a:avLst/>
              <a:gdLst/>
              <a:ahLst/>
              <a:cxnLst/>
              <a:rect l="l" t="t" r="r" b="b"/>
              <a:pathLst>
                <a:path w="326" h="314" extrusionOk="0">
                  <a:moveTo>
                    <a:pt x="176" y="0"/>
                  </a:moveTo>
                  <a:cubicBezTo>
                    <a:pt x="172" y="0"/>
                    <a:pt x="169" y="1"/>
                    <a:pt x="166" y="1"/>
                  </a:cubicBezTo>
                  <a:cubicBezTo>
                    <a:pt x="162" y="1"/>
                    <a:pt x="159" y="0"/>
                    <a:pt x="156" y="0"/>
                  </a:cubicBezTo>
                  <a:cubicBezTo>
                    <a:pt x="69" y="0"/>
                    <a:pt x="1" y="73"/>
                    <a:pt x="6" y="166"/>
                  </a:cubicBezTo>
                  <a:cubicBezTo>
                    <a:pt x="6" y="246"/>
                    <a:pt x="80" y="314"/>
                    <a:pt x="160" y="314"/>
                  </a:cubicBezTo>
                  <a:cubicBezTo>
                    <a:pt x="251" y="314"/>
                    <a:pt x="325" y="240"/>
                    <a:pt x="325" y="149"/>
                  </a:cubicBezTo>
                  <a:cubicBezTo>
                    <a:pt x="325" y="67"/>
                    <a:pt x="257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" name="Hộp Văn bản 7"/>
          <p:cNvSpPr txBox="1"/>
          <p:nvPr/>
        </p:nvSpPr>
        <p:spPr>
          <a:xfrm rot="20572883">
            <a:off x="1312184" y="844104"/>
            <a:ext cx="3253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ronism" pitchFamily="2" charset="0"/>
                <a:ea typeface="+mn-ea"/>
                <a:cs typeface="+mn-cs"/>
              </a:rPr>
              <a:t>Ghi </a:t>
            </a: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ronism" pitchFamily="2" charset="0"/>
                <a:ea typeface="+mn-ea"/>
                <a:cs typeface="+mn-cs"/>
              </a:rPr>
              <a:t>nhớ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ronism" pitchFamily="2" charset="0"/>
              <a:ea typeface="+mn-ea"/>
              <a:cs typeface="+mn-cs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2588009" y="1967097"/>
            <a:ext cx="713553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Courier New" panose="02070309020205020404" pitchFamily="49" charset="0"/>
              </a:rPr>
              <a:t>	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Đầu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năm 1226,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Lý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Chiêu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Hoàng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nhường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ngôi cho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chồng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là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Trần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Cảnh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,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nhà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Trần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được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thành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lang="vi-VN" sz="3200" b="1" noProof="0" dirty="0" err="1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lập</a:t>
            </a:r>
            <a:r>
              <a:rPr lang="vi-VN" sz="3200" b="1" noProof="0" dirty="0">
                <a:solidFill>
                  <a:srgbClr val="4F493D"/>
                </a:solidFill>
                <a:latin typeface="Amazone" panose="03020702060507090A04" pitchFamily="66" charset="0"/>
                <a:cs typeface="Courier New" panose="02070309020205020404" pitchFamily="49" charset="0"/>
              </a:rPr>
              <a:t>.</a:t>
            </a:r>
            <a:endParaRPr lang="vi-VN" sz="3200" b="1" noProof="0" dirty="0">
              <a:solidFill>
                <a:srgbClr val="4F493D"/>
              </a:solidFill>
              <a:latin typeface="Amazone" panose="03020702060507090A04" pitchFamily="66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	</a:t>
            </a:r>
            <a:r>
              <a:rPr kumimoji="0" lang="vi-VN" sz="3200" b="1" i="0" u="none" strike="noStrike" kern="1200" cap="none" spc="0" normalizeH="0" baseline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Nhà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Trần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rất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quan tâm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đến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việc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phát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triển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nông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nghiệp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và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phòng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thủ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đất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 </a:t>
            </a:r>
            <a:r>
              <a:rPr kumimoji="0" lang="vi-VN" sz="3200" b="1" i="0" u="none" strike="noStrike" kern="1200" cap="none" spc="0" normalizeH="0" dirty="0" err="1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nước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4F493D"/>
                </a:solidFill>
                <a:effectLst/>
                <a:uLnTx/>
                <a:uFillTx/>
                <a:latin typeface="Amazone" panose="03020702060507090A04" pitchFamily="66" charset="0"/>
                <a:cs typeface="Courier New" panose="02070309020205020404" pitchFamily="49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F493D"/>
              </a:solidFill>
              <a:effectLst/>
              <a:uLnTx/>
              <a:uFillTx/>
              <a:latin typeface="Amazone" panose="03020702060507090A04" pitchFamily="66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Den tho cac vi vua Tran ( Dong Trieu - Quang Ninh)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658703"/>
            <a:ext cx="8382000" cy="4149272"/>
          </a:xfrm>
          <a:prstGeom prst="rect">
            <a:avLst/>
          </a:prstGeom>
          <a:noFill/>
          <a:ln w="57150">
            <a:pattFill prst="sphere">
              <a:fgClr>
                <a:srgbClr val="A26D18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-1023937" y="2746414"/>
            <a:ext cx="543877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N Bai Hoc" panose="0207040306030A020402" pitchFamily="18" charset="0"/>
              </a:rPr>
              <a:t>ĐỀN THỜ CÁC VỊ VUA THỜI TRẦN </a:t>
            </a:r>
            <a:endParaRPr kumimoji="0" lang="vi-V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(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-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Quảng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Ninh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)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" name="Google Shape;3272;p73"/>
          <p:cNvSpPr/>
          <p:nvPr/>
        </p:nvSpPr>
        <p:spPr>
          <a:xfrm>
            <a:off x="10161725" y="390526"/>
            <a:ext cx="496750" cy="860092"/>
          </a:xfrm>
          <a:custGeom>
            <a:avLst/>
            <a:gdLst/>
            <a:ahLst/>
            <a:cxnLst/>
            <a:rect l="l" t="t" r="r" b="b"/>
            <a:pathLst>
              <a:path w="1191" h="2895" extrusionOk="0">
                <a:moveTo>
                  <a:pt x="598" y="1"/>
                </a:moveTo>
                <a:cubicBezTo>
                  <a:pt x="268" y="1"/>
                  <a:pt x="0" y="269"/>
                  <a:pt x="0" y="599"/>
                </a:cubicBezTo>
                <a:lnTo>
                  <a:pt x="0" y="673"/>
                </a:lnTo>
                <a:lnTo>
                  <a:pt x="131" y="673"/>
                </a:lnTo>
                <a:lnTo>
                  <a:pt x="131" y="599"/>
                </a:lnTo>
                <a:cubicBezTo>
                  <a:pt x="148" y="306"/>
                  <a:pt x="372" y="159"/>
                  <a:pt x="595" y="159"/>
                </a:cubicBezTo>
                <a:cubicBezTo>
                  <a:pt x="819" y="159"/>
                  <a:pt x="1043" y="306"/>
                  <a:pt x="1060" y="599"/>
                </a:cubicBezTo>
                <a:lnTo>
                  <a:pt x="1060" y="2518"/>
                </a:lnTo>
                <a:cubicBezTo>
                  <a:pt x="1060" y="2655"/>
                  <a:pt x="951" y="2763"/>
                  <a:pt x="815" y="2763"/>
                </a:cubicBezTo>
                <a:lnTo>
                  <a:pt x="758" y="2763"/>
                </a:lnTo>
                <a:cubicBezTo>
                  <a:pt x="621" y="2763"/>
                  <a:pt x="513" y="2655"/>
                  <a:pt x="513" y="2518"/>
                </a:cubicBezTo>
                <a:lnTo>
                  <a:pt x="513" y="861"/>
                </a:lnTo>
                <a:cubicBezTo>
                  <a:pt x="513" y="818"/>
                  <a:pt x="480" y="797"/>
                  <a:pt x="447" y="797"/>
                </a:cubicBezTo>
                <a:cubicBezTo>
                  <a:pt x="415" y="797"/>
                  <a:pt x="382" y="818"/>
                  <a:pt x="382" y="861"/>
                </a:cubicBezTo>
                <a:lnTo>
                  <a:pt x="382" y="2518"/>
                </a:lnTo>
                <a:cubicBezTo>
                  <a:pt x="382" y="2729"/>
                  <a:pt x="547" y="2894"/>
                  <a:pt x="758" y="2894"/>
                </a:cubicBezTo>
                <a:lnTo>
                  <a:pt x="815" y="2894"/>
                </a:lnTo>
                <a:cubicBezTo>
                  <a:pt x="1025" y="2894"/>
                  <a:pt x="1191" y="2729"/>
                  <a:pt x="1191" y="2518"/>
                </a:cubicBezTo>
                <a:lnTo>
                  <a:pt x="1191" y="599"/>
                </a:lnTo>
                <a:cubicBezTo>
                  <a:pt x="1191" y="269"/>
                  <a:pt x="923" y="1"/>
                  <a:pt x="59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" name="Content Placeholder 2"/>
          <p:cNvSpPr txBox="1"/>
          <p:nvPr/>
        </p:nvSpPr>
        <p:spPr>
          <a:xfrm>
            <a:off x="2524126" y="4949312"/>
            <a:ext cx="8382000" cy="167862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kern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title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521350"/>
            <a:ext cx="10048875" cy="4279249"/>
          </a:xfrm>
          <a:prstGeom prst="rect">
            <a:avLst/>
          </a:prstGeom>
          <a:noFill/>
          <a:ln w="76200">
            <a:pattFill prst="solidDmnd">
              <a:fgClr>
                <a:srgbClr val="993300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24000" y="5093349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N Bai Hoc" panose="0207040306030A020402" pitchFamily="18" charset="0"/>
              </a:rPr>
              <a:t>KHU ĐỀN THỜ HỌ TRẦN Ở NAM ĐỊNH 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(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Nơi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14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vị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vua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2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vị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tướng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họ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)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Google Shape;3272;p73"/>
          <p:cNvSpPr/>
          <p:nvPr/>
        </p:nvSpPr>
        <p:spPr>
          <a:xfrm>
            <a:off x="10333175" y="228600"/>
            <a:ext cx="496750" cy="860092"/>
          </a:xfrm>
          <a:custGeom>
            <a:avLst/>
            <a:gdLst/>
            <a:ahLst/>
            <a:cxnLst/>
            <a:rect l="l" t="t" r="r" b="b"/>
            <a:pathLst>
              <a:path w="1191" h="2895" extrusionOk="0">
                <a:moveTo>
                  <a:pt x="598" y="1"/>
                </a:moveTo>
                <a:cubicBezTo>
                  <a:pt x="268" y="1"/>
                  <a:pt x="0" y="269"/>
                  <a:pt x="0" y="599"/>
                </a:cubicBezTo>
                <a:lnTo>
                  <a:pt x="0" y="673"/>
                </a:lnTo>
                <a:lnTo>
                  <a:pt x="131" y="673"/>
                </a:lnTo>
                <a:lnTo>
                  <a:pt x="131" y="599"/>
                </a:lnTo>
                <a:cubicBezTo>
                  <a:pt x="148" y="306"/>
                  <a:pt x="372" y="159"/>
                  <a:pt x="595" y="159"/>
                </a:cubicBezTo>
                <a:cubicBezTo>
                  <a:pt x="819" y="159"/>
                  <a:pt x="1043" y="306"/>
                  <a:pt x="1060" y="599"/>
                </a:cubicBezTo>
                <a:lnTo>
                  <a:pt x="1060" y="2518"/>
                </a:lnTo>
                <a:cubicBezTo>
                  <a:pt x="1060" y="2655"/>
                  <a:pt x="951" y="2763"/>
                  <a:pt x="815" y="2763"/>
                </a:cubicBezTo>
                <a:lnTo>
                  <a:pt x="758" y="2763"/>
                </a:lnTo>
                <a:cubicBezTo>
                  <a:pt x="621" y="2763"/>
                  <a:pt x="513" y="2655"/>
                  <a:pt x="513" y="2518"/>
                </a:cubicBezTo>
                <a:lnTo>
                  <a:pt x="513" y="861"/>
                </a:lnTo>
                <a:cubicBezTo>
                  <a:pt x="513" y="818"/>
                  <a:pt x="480" y="797"/>
                  <a:pt x="447" y="797"/>
                </a:cubicBezTo>
                <a:cubicBezTo>
                  <a:pt x="415" y="797"/>
                  <a:pt x="382" y="818"/>
                  <a:pt x="382" y="861"/>
                </a:cubicBezTo>
                <a:lnTo>
                  <a:pt x="382" y="2518"/>
                </a:lnTo>
                <a:cubicBezTo>
                  <a:pt x="382" y="2729"/>
                  <a:pt x="547" y="2894"/>
                  <a:pt x="758" y="2894"/>
                </a:cubicBezTo>
                <a:lnTo>
                  <a:pt x="815" y="2894"/>
                </a:lnTo>
                <a:cubicBezTo>
                  <a:pt x="1025" y="2894"/>
                  <a:pt x="1191" y="2729"/>
                  <a:pt x="1191" y="2518"/>
                </a:cubicBezTo>
                <a:lnTo>
                  <a:pt x="1191" y="599"/>
                </a:lnTo>
                <a:cubicBezTo>
                  <a:pt x="1191" y="269"/>
                  <a:pt x="923" y="1"/>
                  <a:pt x="59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titled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667401"/>
            <a:ext cx="4905375" cy="3228324"/>
          </a:xfrm>
          <a:prstGeom prst="rect">
            <a:avLst/>
          </a:prstGeom>
          <a:noFill/>
          <a:ln w="57150">
            <a:pattFill prst="wdUpDiag">
              <a:fgClr>
                <a:srgbClr val="993300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296025" y="1742954"/>
            <a:ext cx="470535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N Bai Hoc" panose="0207040306030A020402" pitchFamily="18" charset="0"/>
              </a:rPr>
              <a:t>ĐỀN THỜ 14 VỊ VUA HỌ TRẦN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VN Bai Hoc" panose="0207040306030A020402" pitchFamily="18" charset="0"/>
            </a:endParaRPr>
          </a:p>
        </p:txBody>
      </p:sp>
      <p:pic>
        <p:nvPicPr>
          <p:cNvPr id="5" name="Picture 6" descr="images1494258_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7" y="3136900"/>
            <a:ext cx="4276725" cy="3276600"/>
          </a:xfrm>
          <a:prstGeom prst="rect">
            <a:avLst/>
          </a:prstGeom>
          <a:noFill/>
          <a:ln w="57150">
            <a:pattFill prst="lgCheck">
              <a:fgClr>
                <a:srgbClr val="993300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452563" y="4272899"/>
            <a:ext cx="4843462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UVN Bai Hoc" panose="0207040306030A020402" pitchFamily="18" charset="0"/>
              </a:rPr>
              <a:t>TƯỢNG VUA 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UVN Bai Hoc" panose="0207040306030A020402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UVN Bai Hoc" panose="0207040306030A020402" pitchFamily="18" charset="0"/>
              </a:rPr>
              <a:t>TRẦN NHÂN TÔNG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UVN Bai Hoc" panose="0207040306030A020402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89299" y="5809226"/>
            <a:ext cx="5623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Chủ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: </a:t>
            </a:r>
            <a:r>
              <a:rPr lang="vi-VN" sz="5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UTM Futura Extra" panose="02040603050506020204" pitchFamily="18" charset="0"/>
              </a:rPr>
              <a:t>NHÀ TRẦN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UTM Futura Extra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288212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755390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320541" y="1651780"/>
            <a:ext cx="7335579" cy="2571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Sắp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xếp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</a:t>
            </a:r>
            <a:r>
              <a:rPr lang="vi-VN" sz="3735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vi-VN" sz="3735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735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chức</a:t>
            </a:r>
            <a:r>
              <a:rPr kumimoji="0" lang="vi-VN" sz="3735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quan </a:t>
            </a:r>
            <a:r>
              <a:rPr kumimoji="0" lang="vi-VN" sz="3735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vi-VN" sz="3735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735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vi-VN" sz="3735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735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vi-VN" sz="3735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735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  </a:t>
            </a:r>
            <a:r>
              <a:rPr lang="vi-VN" sz="3735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 ê/ H/ ứ/ à/ đ</a:t>
            </a: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735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556591" cy="1669774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5466735" y="4611329"/>
            <a:ext cx="3765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Hà</a:t>
            </a:r>
            <a:r>
              <a:rPr lang="vi-VN" sz="5400" b="1" dirty="0">
                <a:highlight>
                  <a:srgbClr val="FFFF00"/>
                </a:highlight>
                <a:latin typeface="UVN Bai Hoc" panose="0207040306030A020402" pitchFamily="18" charset="0"/>
              </a:rPr>
              <a:t> đê </a:t>
            </a:r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sứ</a:t>
            </a:r>
            <a:endParaRPr lang="en-US" sz="5400" b="1" dirty="0">
              <a:highlight>
                <a:srgbClr val="FFFF00"/>
              </a:highlight>
              <a:latin typeface="UVN Bai Hoc" panose="0207040306030A020402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505186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972364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558238" y="1770462"/>
            <a:ext cx="7542800" cy="2571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vua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duy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Nam: </a:t>
            </a:r>
            <a:endParaRPr lang="vi-VN" sz="36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ý/ i/ H/ L/ h/ ê/ o/ u/ à/ n/ 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556591" cy="1669774"/>
          </a:xfrm>
          <a:prstGeom prst="rect">
            <a:avLst/>
          </a:prstGeom>
        </p:spPr>
      </p:pic>
      <p:sp>
        <p:nvSpPr>
          <p:cNvPr id="44" name="Hộp Văn bản 43"/>
          <p:cNvSpPr txBox="1"/>
          <p:nvPr/>
        </p:nvSpPr>
        <p:spPr>
          <a:xfrm>
            <a:off x="4626459" y="4630448"/>
            <a:ext cx="529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Lý</a:t>
            </a:r>
            <a:r>
              <a:rPr lang="vi-VN" sz="5400" b="1" dirty="0">
                <a:highlight>
                  <a:srgbClr val="FFFF00"/>
                </a:highlight>
                <a:latin typeface="UVN Bai Hoc" panose="0207040306030A020402" pitchFamily="18" charset="0"/>
              </a:rPr>
              <a:t> Chiêu </a:t>
            </a:r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Hoàng</a:t>
            </a:r>
            <a:endParaRPr lang="en-US" sz="5400" b="1" dirty="0">
              <a:highlight>
                <a:srgbClr val="FFFF00"/>
              </a:highlight>
              <a:latin typeface="UVN Bai Hoc" panose="0207040306030A020402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 16"/>
          <p:cNvSpPr/>
          <p:nvPr/>
        </p:nvSpPr>
        <p:spPr>
          <a:xfrm>
            <a:off x="861308" y="2370681"/>
            <a:ext cx="3318579" cy="404883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1" name="Google Shape;1011;p45"/>
          <p:cNvGrpSpPr/>
          <p:nvPr/>
        </p:nvGrpSpPr>
        <p:grpSpPr>
          <a:xfrm>
            <a:off x="1048699" y="670422"/>
            <a:ext cx="10309422" cy="1033013"/>
            <a:chOff x="2721037" y="563397"/>
            <a:chExt cx="4084166" cy="677356"/>
          </a:xfrm>
        </p:grpSpPr>
        <p:sp>
          <p:nvSpPr>
            <p:cNvPr id="1012" name="Google Shape;1012;p45"/>
            <p:cNvSpPr/>
            <p:nvPr/>
          </p:nvSpPr>
          <p:spPr>
            <a:xfrm rot="-5400000">
              <a:off x="4398213" y="-1091276"/>
              <a:ext cx="654853" cy="4009205"/>
            </a:xfrm>
            <a:custGeom>
              <a:avLst/>
              <a:gdLst/>
              <a:ahLst/>
              <a:cxnLst/>
              <a:rect l="l" t="t" r="r" b="b"/>
              <a:pathLst>
                <a:path w="8299" h="7991" extrusionOk="0">
                  <a:moveTo>
                    <a:pt x="0" y="0"/>
                  </a:moveTo>
                  <a:lnTo>
                    <a:pt x="0" y="6493"/>
                  </a:lnTo>
                  <a:cubicBezTo>
                    <a:pt x="6" y="6493"/>
                    <a:pt x="12" y="6498"/>
                    <a:pt x="18" y="6504"/>
                  </a:cubicBezTo>
                  <a:cubicBezTo>
                    <a:pt x="23" y="6515"/>
                    <a:pt x="35" y="6533"/>
                    <a:pt x="46" y="6550"/>
                  </a:cubicBezTo>
                  <a:cubicBezTo>
                    <a:pt x="206" y="6555"/>
                    <a:pt x="371" y="6567"/>
                    <a:pt x="530" y="6589"/>
                  </a:cubicBezTo>
                  <a:cubicBezTo>
                    <a:pt x="735" y="6612"/>
                    <a:pt x="912" y="6629"/>
                    <a:pt x="1088" y="6658"/>
                  </a:cubicBezTo>
                  <a:cubicBezTo>
                    <a:pt x="1114" y="6648"/>
                    <a:pt x="1143" y="6644"/>
                    <a:pt x="1171" y="6644"/>
                  </a:cubicBezTo>
                  <a:cubicBezTo>
                    <a:pt x="1210" y="6644"/>
                    <a:pt x="1249" y="6653"/>
                    <a:pt x="1282" y="6669"/>
                  </a:cubicBezTo>
                  <a:cubicBezTo>
                    <a:pt x="1299" y="6675"/>
                    <a:pt x="1305" y="6686"/>
                    <a:pt x="1316" y="6698"/>
                  </a:cubicBezTo>
                  <a:cubicBezTo>
                    <a:pt x="1453" y="6726"/>
                    <a:pt x="1584" y="6766"/>
                    <a:pt x="1715" y="6817"/>
                  </a:cubicBezTo>
                  <a:cubicBezTo>
                    <a:pt x="1738" y="6829"/>
                    <a:pt x="1760" y="6840"/>
                    <a:pt x="1783" y="6863"/>
                  </a:cubicBezTo>
                  <a:cubicBezTo>
                    <a:pt x="1794" y="6857"/>
                    <a:pt x="1806" y="6857"/>
                    <a:pt x="1817" y="6857"/>
                  </a:cubicBezTo>
                  <a:cubicBezTo>
                    <a:pt x="1925" y="6851"/>
                    <a:pt x="2034" y="6834"/>
                    <a:pt x="2142" y="6823"/>
                  </a:cubicBezTo>
                  <a:lnTo>
                    <a:pt x="2222" y="6869"/>
                  </a:lnTo>
                  <a:cubicBezTo>
                    <a:pt x="2353" y="6880"/>
                    <a:pt x="2478" y="6954"/>
                    <a:pt x="2546" y="7068"/>
                  </a:cubicBezTo>
                  <a:cubicBezTo>
                    <a:pt x="2780" y="7108"/>
                    <a:pt x="2922" y="7187"/>
                    <a:pt x="3156" y="7313"/>
                  </a:cubicBezTo>
                  <a:cubicBezTo>
                    <a:pt x="3213" y="7341"/>
                    <a:pt x="3264" y="7381"/>
                    <a:pt x="3298" y="7432"/>
                  </a:cubicBezTo>
                  <a:cubicBezTo>
                    <a:pt x="3338" y="7449"/>
                    <a:pt x="3378" y="7461"/>
                    <a:pt x="3418" y="7461"/>
                  </a:cubicBezTo>
                  <a:cubicBezTo>
                    <a:pt x="3423" y="7455"/>
                    <a:pt x="3429" y="7444"/>
                    <a:pt x="3435" y="7432"/>
                  </a:cubicBezTo>
                  <a:cubicBezTo>
                    <a:pt x="3446" y="7449"/>
                    <a:pt x="3463" y="7467"/>
                    <a:pt x="3480" y="7478"/>
                  </a:cubicBezTo>
                  <a:cubicBezTo>
                    <a:pt x="3509" y="7501"/>
                    <a:pt x="3543" y="7518"/>
                    <a:pt x="3571" y="7535"/>
                  </a:cubicBezTo>
                  <a:lnTo>
                    <a:pt x="3668" y="7541"/>
                  </a:lnTo>
                  <a:cubicBezTo>
                    <a:pt x="3684" y="7564"/>
                    <a:pt x="3710" y="7577"/>
                    <a:pt x="3739" y="7577"/>
                  </a:cubicBezTo>
                  <a:cubicBezTo>
                    <a:pt x="3751" y="7577"/>
                    <a:pt x="3764" y="7574"/>
                    <a:pt x="3776" y="7569"/>
                  </a:cubicBezTo>
                  <a:cubicBezTo>
                    <a:pt x="3782" y="7575"/>
                    <a:pt x="3793" y="7575"/>
                    <a:pt x="3805" y="7580"/>
                  </a:cubicBezTo>
                  <a:cubicBezTo>
                    <a:pt x="3890" y="7580"/>
                    <a:pt x="3970" y="7575"/>
                    <a:pt x="4055" y="7575"/>
                  </a:cubicBezTo>
                  <a:cubicBezTo>
                    <a:pt x="4055" y="7536"/>
                    <a:pt x="4075" y="7525"/>
                    <a:pt x="4102" y="7525"/>
                  </a:cubicBezTo>
                  <a:cubicBezTo>
                    <a:pt x="4139" y="7525"/>
                    <a:pt x="4191" y="7547"/>
                    <a:pt x="4225" y="7547"/>
                  </a:cubicBezTo>
                  <a:cubicBezTo>
                    <a:pt x="4228" y="7547"/>
                    <a:pt x="4230" y="7546"/>
                    <a:pt x="4232" y="7546"/>
                  </a:cubicBezTo>
                  <a:cubicBezTo>
                    <a:pt x="4261" y="7575"/>
                    <a:pt x="4297" y="7588"/>
                    <a:pt x="4335" y="7588"/>
                  </a:cubicBezTo>
                  <a:cubicBezTo>
                    <a:pt x="4343" y="7588"/>
                    <a:pt x="4350" y="7587"/>
                    <a:pt x="4357" y="7586"/>
                  </a:cubicBezTo>
                  <a:cubicBezTo>
                    <a:pt x="4414" y="7575"/>
                    <a:pt x="4465" y="7563"/>
                    <a:pt x="4494" y="7518"/>
                  </a:cubicBezTo>
                  <a:cubicBezTo>
                    <a:pt x="4534" y="7447"/>
                    <a:pt x="4554" y="7411"/>
                    <a:pt x="4588" y="7411"/>
                  </a:cubicBezTo>
                  <a:cubicBezTo>
                    <a:pt x="4622" y="7411"/>
                    <a:pt x="4671" y="7447"/>
                    <a:pt x="4767" y="7518"/>
                  </a:cubicBezTo>
                  <a:cubicBezTo>
                    <a:pt x="4773" y="7523"/>
                    <a:pt x="4784" y="7535"/>
                    <a:pt x="4790" y="7535"/>
                  </a:cubicBezTo>
                  <a:cubicBezTo>
                    <a:pt x="4805" y="7535"/>
                    <a:pt x="4826" y="7540"/>
                    <a:pt x="4839" y="7540"/>
                  </a:cubicBezTo>
                  <a:cubicBezTo>
                    <a:pt x="4846" y="7540"/>
                    <a:pt x="4851" y="7539"/>
                    <a:pt x="4853" y="7535"/>
                  </a:cubicBezTo>
                  <a:cubicBezTo>
                    <a:pt x="4864" y="7501"/>
                    <a:pt x="4904" y="7495"/>
                    <a:pt x="4955" y="7495"/>
                  </a:cubicBezTo>
                  <a:cubicBezTo>
                    <a:pt x="4950" y="7501"/>
                    <a:pt x="4944" y="7512"/>
                    <a:pt x="4938" y="7518"/>
                  </a:cubicBezTo>
                  <a:cubicBezTo>
                    <a:pt x="4915" y="7535"/>
                    <a:pt x="4898" y="7546"/>
                    <a:pt x="4927" y="7580"/>
                  </a:cubicBezTo>
                  <a:cubicBezTo>
                    <a:pt x="4954" y="7603"/>
                    <a:pt x="4977" y="7618"/>
                    <a:pt x="5000" y="7618"/>
                  </a:cubicBezTo>
                  <a:cubicBezTo>
                    <a:pt x="5006" y="7618"/>
                    <a:pt x="5012" y="7617"/>
                    <a:pt x="5018" y="7615"/>
                  </a:cubicBezTo>
                  <a:cubicBezTo>
                    <a:pt x="5046" y="7602"/>
                    <a:pt x="5078" y="7598"/>
                    <a:pt x="5112" y="7598"/>
                  </a:cubicBezTo>
                  <a:cubicBezTo>
                    <a:pt x="5152" y="7598"/>
                    <a:pt x="5194" y="7603"/>
                    <a:pt x="5234" y="7603"/>
                  </a:cubicBezTo>
                  <a:cubicBezTo>
                    <a:pt x="5253" y="7565"/>
                    <a:pt x="5288" y="7554"/>
                    <a:pt x="5330" y="7554"/>
                  </a:cubicBezTo>
                  <a:cubicBezTo>
                    <a:pt x="5365" y="7554"/>
                    <a:pt x="5404" y="7561"/>
                    <a:pt x="5445" y="7569"/>
                  </a:cubicBezTo>
                  <a:cubicBezTo>
                    <a:pt x="5456" y="7572"/>
                    <a:pt x="5466" y="7574"/>
                    <a:pt x="5477" y="7574"/>
                  </a:cubicBezTo>
                  <a:cubicBezTo>
                    <a:pt x="5506" y="7574"/>
                    <a:pt x="5534" y="7563"/>
                    <a:pt x="5559" y="7546"/>
                  </a:cubicBezTo>
                  <a:cubicBezTo>
                    <a:pt x="5578" y="7531"/>
                    <a:pt x="5605" y="7523"/>
                    <a:pt x="5632" y="7523"/>
                  </a:cubicBezTo>
                  <a:cubicBezTo>
                    <a:pt x="5646" y="7523"/>
                    <a:pt x="5660" y="7525"/>
                    <a:pt x="5673" y="7529"/>
                  </a:cubicBezTo>
                  <a:cubicBezTo>
                    <a:pt x="5747" y="7546"/>
                    <a:pt x="5827" y="7563"/>
                    <a:pt x="5901" y="7580"/>
                  </a:cubicBezTo>
                  <a:cubicBezTo>
                    <a:pt x="5946" y="7592"/>
                    <a:pt x="5895" y="7575"/>
                    <a:pt x="5923" y="7609"/>
                  </a:cubicBezTo>
                  <a:cubicBezTo>
                    <a:pt x="5929" y="7620"/>
                    <a:pt x="5923" y="7643"/>
                    <a:pt x="5906" y="7649"/>
                  </a:cubicBezTo>
                  <a:lnTo>
                    <a:pt x="5889" y="7649"/>
                  </a:lnTo>
                  <a:cubicBezTo>
                    <a:pt x="6037" y="7672"/>
                    <a:pt x="6180" y="7717"/>
                    <a:pt x="6368" y="7746"/>
                  </a:cubicBezTo>
                  <a:cubicBezTo>
                    <a:pt x="6425" y="7757"/>
                    <a:pt x="6487" y="7763"/>
                    <a:pt x="6544" y="7774"/>
                  </a:cubicBezTo>
                  <a:lnTo>
                    <a:pt x="6652" y="7763"/>
                  </a:lnTo>
                  <a:cubicBezTo>
                    <a:pt x="6681" y="7751"/>
                    <a:pt x="6709" y="7746"/>
                    <a:pt x="6744" y="7740"/>
                  </a:cubicBezTo>
                  <a:cubicBezTo>
                    <a:pt x="6766" y="7740"/>
                    <a:pt x="6789" y="7746"/>
                    <a:pt x="6806" y="7757"/>
                  </a:cubicBezTo>
                  <a:cubicBezTo>
                    <a:pt x="6812" y="7763"/>
                    <a:pt x="6818" y="7768"/>
                    <a:pt x="6812" y="7780"/>
                  </a:cubicBezTo>
                  <a:lnTo>
                    <a:pt x="6812" y="7785"/>
                  </a:lnTo>
                  <a:cubicBezTo>
                    <a:pt x="6909" y="7797"/>
                    <a:pt x="7006" y="7803"/>
                    <a:pt x="7102" y="7814"/>
                  </a:cubicBezTo>
                  <a:cubicBezTo>
                    <a:pt x="7285" y="7825"/>
                    <a:pt x="7467" y="7837"/>
                    <a:pt x="7649" y="7848"/>
                  </a:cubicBezTo>
                  <a:cubicBezTo>
                    <a:pt x="7735" y="7848"/>
                    <a:pt x="7820" y="7905"/>
                    <a:pt x="7848" y="7990"/>
                  </a:cubicBezTo>
                  <a:cubicBezTo>
                    <a:pt x="7894" y="7979"/>
                    <a:pt x="7940" y="7973"/>
                    <a:pt x="7991" y="7968"/>
                  </a:cubicBezTo>
                  <a:cubicBezTo>
                    <a:pt x="7991" y="7956"/>
                    <a:pt x="7991" y="7945"/>
                    <a:pt x="7997" y="7945"/>
                  </a:cubicBezTo>
                  <a:cubicBezTo>
                    <a:pt x="8019" y="7934"/>
                    <a:pt x="8048" y="7928"/>
                    <a:pt x="8076" y="7928"/>
                  </a:cubicBezTo>
                  <a:cubicBezTo>
                    <a:pt x="8150" y="7928"/>
                    <a:pt x="8224" y="7928"/>
                    <a:pt x="8298" y="7922"/>
                  </a:cubicBezTo>
                  <a:lnTo>
                    <a:pt x="82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45"/>
            <p:cNvSpPr/>
            <p:nvPr/>
          </p:nvSpPr>
          <p:spPr>
            <a:xfrm rot="-5400000">
              <a:off x="4473174" y="-1113779"/>
              <a:ext cx="654853" cy="4009205"/>
            </a:xfrm>
            <a:custGeom>
              <a:avLst/>
              <a:gdLst/>
              <a:ahLst/>
              <a:cxnLst/>
              <a:rect l="l" t="t" r="r" b="b"/>
              <a:pathLst>
                <a:path w="8299" h="7991" extrusionOk="0">
                  <a:moveTo>
                    <a:pt x="0" y="0"/>
                  </a:moveTo>
                  <a:lnTo>
                    <a:pt x="0" y="6493"/>
                  </a:lnTo>
                  <a:cubicBezTo>
                    <a:pt x="6" y="6493"/>
                    <a:pt x="12" y="6498"/>
                    <a:pt x="18" y="6504"/>
                  </a:cubicBezTo>
                  <a:cubicBezTo>
                    <a:pt x="23" y="6515"/>
                    <a:pt x="35" y="6533"/>
                    <a:pt x="46" y="6550"/>
                  </a:cubicBezTo>
                  <a:cubicBezTo>
                    <a:pt x="206" y="6555"/>
                    <a:pt x="371" y="6567"/>
                    <a:pt x="530" y="6589"/>
                  </a:cubicBezTo>
                  <a:cubicBezTo>
                    <a:pt x="735" y="6612"/>
                    <a:pt x="912" y="6629"/>
                    <a:pt x="1088" y="6658"/>
                  </a:cubicBezTo>
                  <a:cubicBezTo>
                    <a:pt x="1114" y="6648"/>
                    <a:pt x="1143" y="6644"/>
                    <a:pt x="1171" y="6644"/>
                  </a:cubicBezTo>
                  <a:cubicBezTo>
                    <a:pt x="1210" y="6644"/>
                    <a:pt x="1249" y="6653"/>
                    <a:pt x="1282" y="6669"/>
                  </a:cubicBezTo>
                  <a:cubicBezTo>
                    <a:pt x="1299" y="6675"/>
                    <a:pt x="1305" y="6686"/>
                    <a:pt x="1316" y="6698"/>
                  </a:cubicBezTo>
                  <a:cubicBezTo>
                    <a:pt x="1453" y="6726"/>
                    <a:pt x="1584" y="6766"/>
                    <a:pt x="1715" y="6817"/>
                  </a:cubicBezTo>
                  <a:cubicBezTo>
                    <a:pt x="1738" y="6829"/>
                    <a:pt x="1760" y="6840"/>
                    <a:pt x="1783" y="6863"/>
                  </a:cubicBezTo>
                  <a:cubicBezTo>
                    <a:pt x="1794" y="6857"/>
                    <a:pt x="1806" y="6857"/>
                    <a:pt x="1817" y="6857"/>
                  </a:cubicBezTo>
                  <a:cubicBezTo>
                    <a:pt x="1925" y="6851"/>
                    <a:pt x="2034" y="6834"/>
                    <a:pt x="2142" y="6823"/>
                  </a:cubicBezTo>
                  <a:lnTo>
                    <a:pt x="2222" y="6869"/>
                  </a:lnTo>
                  <a:cubicBezTo>
                    <a:pt x="2353" y="6880"/>
                    <a:pt x="2478" y="6954"/>
                    <a:pt x="2546" y="7068"/>
                  </a:cubicBezTo>
                  <a:cubicBezTo>
                    <a:pt x="2780" y="7108"/>
                    <a:pt x="2922" y="7187"/>
                    <a:pt x="3156" y="7313"/>
                  </a:cubicBezTo>
                  <a:cubicBezTo>
                    <a:pt x="3213" y="7341"/>
                    <a:pt x="3264" y="7381"/>
                    <a:pt x="3298" y="7432"/>
                  </a:cubicBezTo>
                  <a:cubicBezTo>
                    <a:pt x="3338" y="7449"/>
                    <a:pt x="3378" y="7461"/>
                    <a:pt x="3418" y="7461"/>
                  </a:cubicBezTo>
                  <a:cubicBezTo>
                    <a:pt x="3423" y="7455"/>
                    <a:pt x="3429" y="7444"/>
                    <a:pt x="3435" y="7432"/>
                  </a:cubicBezTo>
                  <a:cubicBezTo>
                    <a:pt x="3446" y="7449"/>
                    <a:pt x="3463" y="7467"/>
                    <a:pt x="3480" y="7478"/>
                  </a:cubicBezTo>
                  <a:cubicBezTo>
                    <a:pt x="3509" y="7501"/>
                    <a:pt x="3543" y="7518"/>
                    <a:pt x="3571" y="7535"/>
                  </a:cubicBezTo>
                  <a:lnTo>
                    <a:pt x="3668" y="7541"/>
                  </a:lnTo>
                  <a:cubicBezTo>
                    <a:pt x="3684" y="7564"/>
                    <a:pt x="3710" y="7577"/>
                    <a:pt x="3739" y="7577"/>
                  </a:cubicBezTo>
                  <a:cubicBezTo>
                    <a:pt x="3751" y="7577"/>
                    <a:pt x="3764" y="7574"/>
                    <a:pt x="3776" y="7569"/>
                  </a:cubicBezTo>
                  <a:cubicBezTo>
                    <a:pt x="3782" y="7575"/>
                    <a:pt x="3793" y="7575"/>
                    <a:pt x="3805" y="7580"/>
                  </a:cubicBezTo>
                  <a:cubicBezTo>
                    <a:pt x="3890" y="7580"/>
                    <a:pt x="3970" y="7575"/>
                    <a:pt x="4055" y="7575"/>
                  </a:cubicBezTo>
                  <a:cubicBezTo>
                    <a:pt x="4055" y="7536"/>
                    <a:pt x="4075" y="7525"/>
                    <a:pt x="4102" y="7525"/>
                  </a:cubicBezTo>
                  <a:cubicBezTo>
                    <a:pt x="4139" y="7525"/>
                    <a:pt x="4191" y="7547"/>
                    <a:pt x="4225" y="7547"/>
                  </a:cubicBezTo>
                  <a:cubicBezTo>
                    <a:pt x="4228" y="7547"/>
                    <a:pt x="4230" y="7546"/>
                    <a:pt x="4232" y="7546"/>
                  </a:cubicBezTo>
                  <a:cubicBezTo>
                    <a:pt x="4261" y="7575"/>
                    <a:pt x="4297" y="7588"/>
                    <a:pt x="4335" y="7588"/>
                  </a:cubicBezTo>
                  <a:cubicBezTo>
                    <a:pt x="4343" y="7588"/>
                    <a:pt x="4350" y="7587"/>
                    <a:pt x="4357" y="7586"/>
                  </a:cubicBezTo>
                  <a:cubicBezTo>
                    <a:pt x="4414" y="7575"/>
                    <a:pt x="4465" y="7563"/>
                    <a:pt x="4494" y="7518"/>
                  </a:cubicBezTo>
                  <a:cubicBezTo>
                    <a:pt x="4534" y="7447"/>
                    <a:pt x="4554" y="7411"/>
                    <a:pt x="4588" y="7411"/>
                  </a:cubicBezTo>
                  <a:cubicBezTo>
                    <a:pt x="4622" y="7411"/>
                    <a:pt x="4671" y="7447"/>
                    <a:pt x="4767" y="7518"/>
                  </a:cubicBezTo>
                  <a:cubicBezTo>
                    <a:pt x="4773" y="7523"/>
                    <a:pt x="4784" y="7535"/>
                    <a:pt x="4790" y="7535"/>
                  </a:cubicBezTo>
                  <a:cubicBezTo>
                    <a:pt x="4805" y="7535"/>
                    <a:pt x="4826" y="7540"/>
                    <a:pt x="4839" y="7540"/>
                  </a:cubicBezTo>
                  <a:cubicBezTo>
                    <a:pt x="4846" y="7540"/>
                    <a:pt x="4851" y="7539"/>
                    <a:pt x="4853" y="7535"/>
                  </a:cubicBezTo>
                  <a:cubicBezTo>
                    <a:pt x="4864" y="7501"/>
                    <a:pt x="4904" y="7495"/>
                    <a:pt x="4955" y="7495"/>
                  </a:cubicBezTo>
                  <a:cubicBezTo>
                    <a:pt x="4950" y="7501"/>
                    <a:pt x="4944" y="7512"/>
                    <a:pt x="4938" y="7518"/>
                  </a:cubicBezTo>
                  <a:cubicBezTo>
                    <a:pt x="4915" y="7535"/>
                    <a:pt x="4898" y="7546"/>
                    <a:pt x="4927" y="7580"/>
                  </a:cubicBezTo>
                  <a:cubicBezTo>
                    <a:pt x="4954" y="7603"/>
                    <a:pt x="4977" y="7618"/>
                    <a:pt x="5000" y="7618"/>
                  </a:cubicBezTo>
                  <a:cubicBezTo>
                    <a:pt x="5006" y="7618"/>
                    <a:pt x="5012" y="7617"/>
                    <a:pt x="5018" y="7615"/>
                  </a:cubicBezTo>
                  <a:cubicBezTo>
                    <a:pt x="5046" y="7602"/>
                    <a:pt x="5078" y="7598"/>
                    <a:pt x="5112" y="7598"/>
                  </a:cubicBezTo>
                  <a:cubicBezTo>
                    <a:pt x="5152" y="7598"/>
                    <a:pt x="5194" y="7603"/>
                    <a:pt x="5234" y="7603"/>
                  </a:cubicBezTo>
                  <a:cubicBezTo>
                    <a:pt x="5253" y="7565"/>
                    <a:pt x="5288" y="7554"/>
                    <a:pt x="5330" y="7554"/>
                  </a:cubicBezTo>
                  <a:cubicBezTo>
                    <a:pt x="5365" y="7554"/>
                    <a:pt x="5404" y="7561"/>
                    <a:pt x="5445" y="7569"/>
                  </a:cubicBezTo>
                  <a:cubicBezTo>
                    <a:pt x="5456" y="7572"/>
                    <a:pt x="5466" y="7574"/>
                    <a:pt x="5477" y="7574"/>
                  </a:cubicBezTo>
                  <a:cubicBezTo>
                    <a:pt x="5506" y="7574"/>
                    <a:pt x="5534" y="7563"/>
                    <a:pt x="5559" y="7546"/>
                  </a:cubicBezTo>
                  <a:cubicBezTo>
                    <a:pt x="5578" y="7531"/>
                    <a:pt x="5605" y="7523"/>
                    <a:pt x="5632" y="7523"/>
                  </a:cubicBezTo>
                  <a:cubicBezTo>
                    <a:pt x="5646" y="7523"/>
                    <a:pt x="5660" y="7525"/>
                    <a:pt x="5673" y="7529"/>
                  </a:cubicBezTo>
                  <a:cubicBezTo>
                    <a:pt x="5747" y="7546"/>
                    <a:pt x="5827" y="7563"/>
                    <a:pt x="5901" y="7580"/>
                  </a:cubicBezTo>
                  <a:cubicBezTo>
                    <a:pt x="5946" y="7592"/>
                    <a:pt x="5895" y="7575"/>
                    <a:pt x="5923" y="7609"/>
                  </a:cubicBezTo>
                  <a:cubicBezTo>
                    <a:pt x="5929" y="7620"/>
                    <a:pt x="5923" y="7643"/>
                    <a:pt x="5906" y="7649"/>
                  </a:cubicBezTo>
                  <a:lnTo>
                    <a:pt x="5889" y="7649"/>
                  </a:lnTo>
                  <a:cubicBezTo>
                    <a:pt x="6037" y="7672"/>
                    <a:pt x="6180" y="7717"/>
                    <a:pt x="6368" y="7746"/>
                  </a:cubicBezTo>
                  <a:cubicBezTo>
                    <a:pt x="6425" y="7757"/>
                    <a:pt x="6487" y="7763"/>
                    <a:pt x="6544" y="7774"/>
                  </a:cubicBezTo>
                  <a:lnTo>
                    <a:pt x="6652" y="7763"/>
                  </a:lnTo>
                  <a:cubicBezTo>
                    <a:pt x="6681" y="7751"/>
                    <a:pt x="6709" y="7746"/>
                    <a:pt x="6744" y="7740"/>
                  </a:cubicBezTo>
                  <a:cubicBezTo>
                    <a:pt x="6766" y="7740"/>
                    <a:pt x="6789" y="7746"/>
                    <a:pt x="6806" y="7757"/>
                  </a:cubicBezTo>
                  <a:cubicBezTo>
                    <a:pt x="6812" y="7763"/>
                    <a:pt x="6818" y="7768"/>
                    <a:pt x="6812" y="7780"/>
                  </a:cubicBezTo>
                  <a:lnTo>
                    <a:pt x="6812" y="7785"/>
                  </a:lnTo>
                  <a:cubicBezTo>
                    <a:pt x="6909" y="7797"/>
                    <a:pt x="7006" y="7803"/>
                    <a:pt x="7102" y="7814"/>
                  </a:cubicBezTo>
                  <a:cubicBezTo>
                    <a:pt x="7285" y="7825"/>
                    <a:pt x="7467" y="7837"/>
                    <a:pt x="7649" y="7848"/>
                  </a:cubicBezTo>
                  <a:cubicBezTo>
                    <a:pt x="7735" y="7848"/>
                    <a:pt x="7820" y="7905"/>
                    <a:pt x="7848" y="7990"/>
                  </a:cubicBezTo>
                  <a:cubicBezTo>
                    <a:pt x="7894" y="7979"/>
                    <a:pt x="7940" y="7973"/>
                    <a:pt x="7991" y="7968"/>
                  </a:cubicBezTo>
                  <a:cubicBezTo>
                    <a:pt x="7991" y="7956"/>
                    <a:pt x="7991" y="7945"/>
                    <a:pt x="7997" y="7945"/>
                  </a:cubicBezTo>
                  <a:cubicBezTo>
                    <a:pt x="8019" y="7934"/>
                    <a:pt x="8048" y="7928"/>
                    <a:pt x="8076" y="7928"/>
                  </a:cubicBezTo>
                  <a:cubicBezTo>
                    <a:pt x="8150" y="7928"/>
                    <a:pt x="8224" y="7928"/>
                    <a:pt x="8298" y="7922"/>
                  </a:cubicBezTo>
                  <a:lnTo>
                    <a:pt x="8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21" name="Google Shape;1021;p45"/>
          <p:cNvGrpSpPr/>
          <p:nvPr/>
        </p:nvGrpSpPr>
        <p:grpSpPr>
          <a:xfrm rot="-64291">
            <a:off x="5177058" y="408165"/>
            <a:ext cx="1837537" cy="373663"/>
            <a:chOff x="1651250" y="1401975"/>
            <a:chExt cx="1378187" cy="280254"/>
          </a:xfrm>
        </p:grpSpPr>
        <p:sp>
          <p:nvSpPr>
            <p:cNvPr id="1022" name="Google Shape;1022;p45"/>
            <p:cNvSpPr/>
            <p:nvPr/>
          </p:nvSpPr>
          <p:spPr>
            <a:xfrm>
              <a:off x="1651250" y="1401975"/>
              <a:ext cx="1378187" cy="280254"/>
            </a:xfrm>
            <a:custGeom>
              <a:avLst/>
              <a:gdLst/>
              <a:ahLst/>
              <a:cxnLst/>
              <a:rect l="l" t="t" r="r" b="b"/>
              <a:pathLst>
                <a:path w="17315" h="3521" extrusionOk="0">
                  <a:moveTo>
                    <a:pt x="1" y="1"/>
                  </a:moveTo>
                  <a:lnTo>
                    <a:pt x="75" y="456"/>
                  </a:lnTo>
                  <a:lnTo>
                    <a:pt x="1" y="1470"/>
                  </a:lnTo>
                  <a:lnTo>
                    <a:pt x="75" y="2478"/>
                  </a:lnTo>
                  <a:lnTo>
                    <a:pt x="1" y="3088"/>
                  </a:lnTo>
                  <a:lnTo>
                    <a:pt x="1" y="3520"/>
                  </a:lnTo>
                  <a:lnTo>
                    <a:pt x="17314" y="3520"/>
                  </a:lnTo>
                  <a:lnTo>
                    <a:pt x="17314" y="3088"/>
                  </a:lnTo>
                  <a:lnTo>
                    <a:pt x="17172" y="2723"/>
                  </a:lnTo>
                  <a:lnTo>
                    <a:pt x="17314" y="2057"/>
                  </a:lnTo>
                  <a:lnTo>
                    <a:pt x="17109" y="1111"/>
                  </a:lnTo>
                  <a:lnTo>
                    <a:pt x="17109" y="479"/>
                  </a:lnTo>
                  <a:lnTo>
                    <a:pt x="173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45"/>
            <p:cNvSpPr/>
            <p:nvPr/>
          </p:nvSpPr>
          <p:spPr>
            <a:xfrm>
              <a:off x="1871169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5" y="352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45"/>
            <p:cNvSpPr/>
            <p:nvPr/>
          </p:nvSpPr>
          <p:spPr>
            <a:xfrm>
              <a:off x="1969548" y="1401975"/>
              <a:ext cx="117005" cy="280254"/>
            </a:xfrm>
            <a:custGeom>
              <a:avLst/>
              <a:gdLst/>
              <a:ahLst/>
              <a:cxnLst/>
              <a:rect l="l" t="t" r="r" b="b"/>
              <a:pathLst>
                <a:path w="1470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69" y="352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45"/>
            <p:cNvSpPr/>
            <p:nvPr/>
          </p:nvSpPr>
          <p:spPr>
            <a:xfrm>
              <a:off x="2165827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5" y="352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45"/>
            <p:cNvSpPr/>
            <p:nvPr/>
          </p:nvSpPr>
          <p:spPr>
            <a:xfrm>
              <a:off x="2067846" y="1401975"/>
              <a:ext cx="117084" cy="280254"/>
            </a:xfrm>
            <a:custGeom>
              <a:avLst/>
              <a:gdLst/>
              <a:ahLst/>
              <a:cxnLst/>
              <a:rect l="l" t="t" r="r" b="b"/>
              <a:pathLst>
                <a:path w="1471" h="3521" extrusionOk="0">
                  <a:moveTo>
                    <a:pt x="1" y="1"/>
                  </a:moveTo>
                  <a:lnTo>
                    <a:pt x="952" y="3520"/>
                  </a:lnTo>
                  <a:lnTo>
                    <a:pt x="1470" y="352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45"/>
            <p:cNvSpPr/>
            <p:nvPr/>
          </p:nvSpPr>
          <p:spPr>
            <a:xfrm>
              <a:off x="1772790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5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45"/>
            <p:cNvSpPr/>
            <p:nvPr/>
          </p:nvSpPr>
          <p:spPr>
            <a:xfrm>
              <a:off x="2951821" y="1401975"/>
              <a:ext cx="77605" cy="280254"/>
            </a:xfrm>
            <a:custGeom>
              <a:avLst/>
              <a:gdLst/>
              <a:ahLst/>
              <a:cxnLst/>
              <a:rect l="l" t="t" r="r" b="b"/>
              <a:pathLst>
                <a:path w="975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974" y="3520"/>
                  </a:lnTo>
                  <a:lnTo>
                    <a:pt x="974" y="3088"/>
                  </a:lnTo>
                  <a:lnTo>
                    <a:pt x="832" y="2723"/>
                  </a:lnTo>
                  <a:lnTo>
                    <a:pt x="974" y="2057"/>
                  </a:lnTo>
                  <a:lnTo>
                    <a:pt x="769" y="1111"/>
                  </a:lnTo>
                  <a:lnTo>
                    <a:pt x="769" y="918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45"/>
            <p:cNvSpPr/>
            <p:nvPr/>
          </p:nvSpPr>
          <p:spPr>
            <a:xfrm>
              <a:off x="1674412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5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45"/>
            <p:cNvSpPr/>
            <p:nvPr/>
          </p:nvSpPr>
          <p:spPr>
            <a:xfrm>
              <a:off x="2362505" y="1401975"/>
              <a:ext cx="117084" cy="280254"/>
            </a:xfrm>
            <a:custGeom>
              <a:avLst/>
              <a:gdLst/>
              <a:ahLst/>
              <a:cxnLst/>
              <a:rect l="l" t="t" r="r" b="b"/>
              <a:pathLst>
                <a:path w="1471" h="3521" extrusionOk="0">
                  <a:moveTo>
                    <a:pt x="1" y="1"/>
                  </a:moveTo>
                  <a:lnTo>
                    <a:pt x="958" y="3520"/>
                  </a:lnTo>
                  <a:lnTo>
                    <a:pt x="1470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45"/>
            <p:cNvSpPr/>
            <p:nvPr/>
          </p:nvSpPr>
          <p:spPr>
            <a:xfrm>
              <a:off x="2558784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1" y="1"/>
                  </a:moveTo>
                  <a:lnTo>
                    <a:pt x="958" y="3520"/>
                  </a:lnTo>
                  <a:lnTo>
                    <a:pt x="1476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45"/>
            <p:cNvSpPr/>
            <p:nvPr/>
          </p:nvSpPr>
          <p:spPr>
            <a:xfrm>
              <a:off x="2657163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1" y="1"/>
                  </a:moveTo>
                  <a:lnTo>
                    <a:pt x="957" y="3520"/>
                  </a:lnTo>
                  <a:lnTo>
                    <a:pt x="1476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45"/>
            <p:cNvSpPr/>
            <p:nvPr/>
          </p:nvSpPr>
          <p:spPr>
            <a:xfrm>
              <a:off x="2755541" y="1401975"/>
              <a:ext cx="117005" cy="280254"/>
            </a:xfrm>
            <a:custGeom>
              <a:avLst/>
              <a:gdLst/>
              <a:ahLst/>
              <a:cxnLst/>
              <a:rect l="l" t="t" r="r" b="b"/>
              <a:pathLst>
                <a:path w="1470" h="3521" extrusionOk="0">
                  <a:moveTo>
                    <a:pt x="0" y="1"/>
                  </a:moveTo>
                  <a:lnTo>
                    <a:pt x="957" y="3520"/>
                  </a:lnTo>
                  <a:lnTo>
                    <a:pt x="1470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45"/>
            <p:cNvSpPr/>
            <p:nvPr/>
          </p:nvSpPr>
          <p:spPr>
            <a:xfrm>
              <a:off x="2460883" y="1401975"/>
              <a:ext cx="117005" cy="280254"/>
            </a:xfrm>
            <a:custGeom>
              <a:avLst/>
              <a:gdLst/>
              <a:ahLst/>
              <a:cxnLst/>
              <a:rect l="l" t="t" r="r" b="b"/>
              <a:pathLst>
                <a:path w="1470" h="3521" extrusionOk="0">
                  <a:moveTo>
                    <a:pt x="1" y="1"/>
                  </a:moveTo>
                  <a:lnTo>
                    <a:pt x="952" y="3520"/>
                  </a:lnTo>
                  <a:lnTo>
                    <a:pt x="1470" y="352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45"/>
            <p:cNvSpPr/>
            <p:nvPr/>
          </p:nvSpPr>
          <p:spPr>
            <a:xfrm>
              <a:off x="2264126" y="1401975"/>
              <a:ext cx="117482" cy="280254"/>
            </a:xfrm>
            <a:custGeom>
              <a:avLst/>
              <a:gdLst/>
              <a:ahLst/>
              <a:cxnLst/>
              <a:rect l="l" t="t" r="r" b="b"/>
              <a:pathLst>
                <a:path w="1476" h="3521" extrusionOk="0">
                  <a:moveTo>
                    <a:pt x="1" y="1"/>
                  </a:moveTo>
                  <a:lnTo>
                    <a:pt x="958" y="3520"/>
                  </a:lnTo>
                  <a:lnTo>
                    <a:pt x="1476" y="3520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45"/>
            <p:cNvSpPr/>
            <p:nvPr/>
          </p:nvSpPr>
          <p:spPr>
            <a:xfrm>
              <a:off x="2853920" y="1401975"/>
              <a:ext cx="117005" cy="280254"/>
            </a:xfrm>
            <a:custGeom>
              <a:avLst/>
              <a:gdLst/>
              <a:ahLst/>
              <a:cxnLst/>
              <a:rect l="l" t="t" r="r" b="b"/>
              <a:pathLst>
                <a:path w="1470" h="3521" extrusionOk="0">
                  <a:moveTo>
                    <a:pt x="0" y="1"/>
                  </a:moveTo>
                  <a:lnTo>
                    <a:pt x="951" y="3520"/>
                  </a:lnTo>
                  <a:lnTo>
                    <a:pt x="1470" y="352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8" name="Google Shape;1038;p45"/>
          <p:cNvSpPr/>
          <p:nvPr/>
        </p:nvSpPr>
        <p:spPr>
          <a:xfrm rot="-84970">
            <a:off x="1788506" y="2008177"/>
            <a:ext cx="1295404" cy="690831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0" name="Google Shape;1040;p45"/>
          <p:cNvGrpSpPr/>
          <p:nvPr/>
        </p:nvGrpSpPr>
        <p:grpSpPr>
          <a:xfrm>
            <a:off x="5869832" y="2886167"/>
            <a:ext cx="452337" cy="397559"/>
            <a:chOff x="4467200" y="877100"/>
            <a:chExt cx="481825" cy="423475"/>
          </a:xfrm>
        </p:grpSpPr>
        <p:sp>
          <p:nvSpPr>
            <p:cNvPr id="1041" name="Google Shape;1041;p45"/>
            <p:cNvSpPr/>
            <p:nvPr/>
          </p:nvSpPr>
          <p:spPr>
            <a:xfrm>
              <a:off x="4467200" y="1018225"/>
              <a:ext cx="481825" cy="282350"/>
            </a:xfrm>
            <a:custGeom>
              <a:avLst/>
              <a:gdLst/>
              <a:ahLst/>
              <a:cxnLst/>
              <a:rect l="l" t="t" r="r" b="b"/>
              <a:pathLst>
                <a:path w="19273" h="11294" extrusionOk="0">
                  <a:moveTo>
                    <a:pt x="10723" y="2257"/>
                  </a:moveTo>
                  <a:cubicBezTo>
                    <a:pt x="11013" y="2257"/>
                    <a:pt x="11292" y="2483"/>
                    <a:pt x="11292" y="2823"/>
                  </a:cubicBezTo>
                  <a:cubicBezTo>
                    <a:pt x="11292" y="3136"/>
                    <a:pt x="11039" y="3389"/>
                    <a:pt x="10729" y="3389"/>
                  </a:cubicBezTo>
                  <a:cubicBezTo>
                    <a:pt x="10223" y="3389"/>
                    <a:pt x="9973" y="2781"/>
                    <a:pt x="10329" y="2423"/>
                  </a:cubicBezTo>
                  <a:cubicBezTo>
                    <a:pt x="10443" y="2308"/>
                    <a:pt x="10585" y="2257"/>
                    <a:pt x="10723" y="2257"/>
                  </a:cubicBezTo>
                  <a:close/>
                  <a:moveTo>
                    <a:pt x="14755" y="3389"/>
                  </a:moveTo>
                  <a:lnTo>
                    <a:pt x="14755" y="7906"/>
                  </a:lnTo>
                  <a:lnTo>
                    <a:pt x="13551" y="7906"/>
                  </a:lnTo>
                  <a:lnTo>
                    <a:pt x="13551" y="3389"/>
                  </a:lnTo>
                  <a:close/>
                  <a:moveTo>
                    <a:pt x="5083" y="2822"/>
                  </a:moveTo>
                  <a:cubicBezTo>
                    <a:pt x="5189" y="2822"/>
                    <a:pt x="5297" y="2853"/>
                    <a:pt x="5396" y="2920"/>
                  </a:cubicBezTo>
                  <a:lnTo>
                    <a:pt x="8784" y="5178"/>
                  </a:lnTo>
                  <a:cubicBezTo>
                    <a:pt x="9118" y="5401"/>
                    <a:pt x="9118" y="5892"/>
                    <a:pt x="8784" y="6117"/>
                  </a:cubicBezTo>
                  <a:lnTo>
                    <a:pt x="5396" y="8376"/>
                  </a:lnTo>
                  <a:cubicBezTo>
                    <a:pt x="5297" y="8442"/>
                    <a:pt x="5189" y="8472"/>
                    <a:pt x="5084" y="8472"/>
                  </a:cubicBezTo>
                  <a:cubicBezTo>
                    <a:pt x="4790" y="8472"/>
                    <a:pt x="4517" y="8239"/>
                    <a:pt x="4517" y="7906"/>
                  </a:cubicBezTo>
                  <a:lnTo>
                    <a:pt x="4517" y="3389"/>
                  </a:lnTo>
                  <a:cubicBezTo>
                    <a:pt x="4517" y="3057"/>
                    <a:pt x="4789" y="2822"/>
                    <a:pt x="5083" y="2822"/>
                  </a:cubicBezTo>
                  <a:close/>
                  <a:moveTo>
                    <a:pt x="18711" y="1"/>
                  </a:moveTo>
                  <a:cubicBezTo>
                    <a:pt x="18601" y="1"/>
                    <a:pt x="18491" y="33"/>
                    <a:pt x="18396" y="95"/>
                  </a:cubicBezTo>
                  <a:lnTo>
                    <a:pt x="15150" y="2260"/>
                  </a:lnTo>
                  <a:lnTo>
                    <a:pt x="13551" y="2260"/>
                  </a:lnTo>
                  <a:lnTo>
                    <a:pt x="13551" y="1694"/>
                  </a:lnTo>
                  <a:cubicBezTo>
                    <a:pt x="13548" y="926"/>
                    <a:pt x="13027" y="255"/>
                    <a:pt x="12283" y="62"/>
                  </a:cubicBezTo>
                  <a:cubicBezTo>
                    <a:pt x="11527" y="774"/>
                    <a:pt x="10560" y="1128"/>
                    <a:pt x="9594" y="1128"/>
                  </a:cubicBezTo>
                  <a:cubicBezTo>
                    <a:pt x="8599" y="1128"/>
                    <a:pt x="7604" y="752"/>
                    <a:pt x="6842" y="2"/>
                  </a:cubicBezTo>
                  <a:lnTo>
                    <a:pt x="6712" y="2"/>
                  </a:lnTo>
                  <a:cubicBezTo>
                    <a:pt x="5950" y="753"/>
                    <a:pt x="4955" y="1131"/>
                    <a:pt x="3959" y="1131"/>
                  </a:cubicBezTo>
                  <a:cubicBezTo>
                    <a:pt x="2993" y="1131"/>
                    <a:pt x="2026" y="775"/>
                    <a:pt x="1271" y="62"/>
                  </a:cubicBezTo>
                  <a:cubicBezTo>
                    <a:pt x="524" y="255"/>
                    <a:pt x="3" y="923"/>
                    <a:pt x="0" y="1694"/>
                  </a:cubicBezTo>
                  <a:lnTo>
                    <a:pt x="0" y="9598"/>
                  </a:lnTo>
                  <a:cubicBezTo>
                    <a:pt x="0" y="10535"/>
                    <a:pt x="759" y="11291"/>
                    <a:pt x="1696" y="11294"/>
                  </a:cubicBezTo>
                  <a:lnTo>
                    <a:pt x="11859" y="11294"/>
                  </a:lnTo>
                  <a:cubicBezTo>
                    <a:pt x="12792" y="11294"/>
                    <a:pt x="13551" y="10535"/>
                    <a:pt x="13551" y="9598"/>
                  </a:cubicBezTo>
                  <a:lnTo>
                    <a:pt x="13551" y="9035"/>
                  </a:lnTo>
                  <a:lnTo>
                    <a:pt x="15150" y="9035"/>
                  </a:lnTo>
                  <a:lnTo>
                    <a:pt x="18396" y="11197"/>
                  </a:lnTo>
                  <a:cubicBezTo>
                    <a:pt x="18494" y="11263"/>
                    <a:pt x="18602" y="11293"/>
                    <a:pt x="18707" y="11293"/>
                  </a:cubicBezTo>
                  <a:cubicBezTo>
                    <a:pt x="19000" y="11293"/>
                    <a:pt x="19272" y="11060"/>
                    <a:pt x="19272" y="10728"/>
                  </a:cubicBezTo>
                  <a:lnTo>
                    <a:pt x="19272" y="565"/>
                  </a:lnTo>
                  <a:cubicBezTo>
                    <a:pt x="19272" y="357"/>
                    <a:pt x="19158" y="164"/>
                    <a:pt x="18977" y="68"/>
                  </a:cubicBezTo>
                  <a:cubicBezTo>
                    <a:pt x="18894" y="23"/>
                    <a:pt x="18802" y="1"/>
                    <a:pt x="18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435D74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45"/>
            <p:cNvSpPr/>
            <p:nvPr/>
          </p:nvSpPr>
          <p:spPr>
            <a:xfrm>
              <a:off x="4608425" y="1129300"/>
              <a:ext cx="45125" cy="60175"/>
            </a:xfrm>
            <a:custGeom>
              <a:avLst/>
              <a:gdLst/>
              <a:ahLst/>
              <a:cxnLst/>
              <a:rect l="l" t="t" r="r" b="b"/>
              <a:pathLst>
                <a:path w="1805" h="2407" extrusionOk="0">
                  <a:moveTo>
                    <a:pt x="0" y="0"/>
                  </a:moveTo>
                  <a:lnTo>
                    <a:pt x="0" y="2406"/>
                  </a:lnTo>
                  <a:lnTo>
                    <a:pt x="1804" y="1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435D74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45"/>
            <p:cNvSpPr/>
            <p:nvPr/>
          </p:nvSpPr>
          <p:spPr>
            <a:xfrm>
              <a:off x="449550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0" y="1262"/>
                    <a:pt x="0" y="2822"/>
                  </a:cubicBezTo>
                  <a:cubicBezTo>
                    <a:pt x="0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435D74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45"/>
            <p:cNvSpPr/>
            <p:nvPr/>
          </p:nvSpPr>
          <p:spPr>
            <a:xfrm>
              <a:off x="463665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1" y="1262"/>
                    <a:pt x="1" y="2822"/>
                  </a:cubicBezTo>
                  <a:cubicBezTo>
                    <a:pt x="1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435D74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0" name="Google Shape;1050;p45"/>
          <p:cNvGrpSpPr/>
          <p:nvPr/>
        </p:nvGrpSpPr>
        <p:grpSpPr>
          <a:xfrm>
            <a:off x="9142875" y="2880089"/>
            <a:ext cx="444780" cy="409716"/>
            <a:chOff x="2682350" y="2643425"/>
            <a:chExt cx="473775" cy="436425"/>
          </a:xfrm>
        </p:grpSpPr>
        <p:sp>
          <p:nvSpPr>
            <p:cNvPr id="1051" name="Google Shape;1051;p45"/>
            <p:cNvSpPr/>
            <p:nvPr/>
          </p:nvSpPr>
          <p:spPr>
            <a:xfrm>
              <a:off x="2682350" y="2725775"/>
              <a:ext cx="70175" cy="73425"/>
            </a:xfrm>
            <a:custGeom>
              <a:avLst/>
              <a:gdLst/>
              <a:ahLst/>
              <a:cxnLst/>
              <a:rect l="l" t="t" r="r" b="b"/>
              <a:pathLst>
                <a:path w="2807" h="2937" extrusionOk="0">
                  <a:moveTo>
                    <a:pt x="1130" y="1"/>
                  </a:moveTo>
                  <a:cubicBezTo>
                    <a:pt x="506" y="1"/>
                    <a:pt x="1" y="504"/>
                    <a:pt x="1" y="1130"/>
                  </a:cubicBezTo>
                  <a:lnTo>
                    <a:pt x="1" y="2937"/>
                  </a:lnTo>
                  <a:lnTo>
                    <a:pt x="1991" y="2937"/>
                  </a:lnTo>
                  <a:cubicBezTo>
                    <a:pt x="2443" y="2937"/>
                    <a:pt x="2807" y="2572"/>
                    <a:pt x="2807" y="2124"/>
                  </a:cubicBezTo>
                  <a:lnTo>
                    <a:pt x="28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435D74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45"/>
            <p:cNvSpPr/>
            <p:nvPr/>
          </p:nvSpPr>
          <p:spPr>
            <a:xfrm>
              <a:off x="2682350" y="3006350"/>
              <a:ext cx="70175" cy="73500"/>
            </a:xfrm>
            <a:custGeom>
              <a:avLst/>
              <a:gdLst/>
              <a:ahLst/>
              <a:cxnLst/>
              <a:rect l="l" t="t" r="r" b="b"/>
              <a:pathLst>
                <a:path w="2807" h="2940" extrusionOk="0">
                  <a:moveTo>
                    <a:pt x="1" y="1"/>
                  </a:moveTo>
                  <a:lnTo>
                    <a:pt x="1" y="1811"/>
                  </a:lnTo>
                  <a:cubicBezTo>
                    <a:pt x="1" y="2434"/>
                    <a:pt x="506" y="2940"/>
                    <a:pt x="1130" y="2940"/>
                  </a:cubicBezTo>
                  <a:lnTo>
                    <a:pt x="2807" y="2940"/>
                  </a:lnTo>
                  <a:lnTo>
                    <a:pt x="2807" y="817"/>
                  </a:lnTo>
                  <a:cubicBezTo>
                    <a:pt x="2807" y="365"/>
                    <a:pt x="2443" y="4"/>
                    <a:pt x="1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435D74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45"/>
            <p:cNvSpPr/>
            <p:nvPr/>
          </p:nvSpPr>
          <p:spPr>
            <a:xfrm>
              <a:off x="3085925" y="272570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1" y="1"/>
                  </a:moveTo>
                  <a:lnTo>
                    <a:pt x="1" y="2127"/>
                  </a:lnTo>
                  <a:cubicBezTo>
                    <a:pt x="1" y="2575"/>
                    <a:pt x="365" y="2940"/>
                    <a:pt x="817" y="2940"/>
                  </a:cubicBezTo>
                  <a:lnTo>
                    <a:pt x="2807" y="2940"/>
                  </a:lnTo>
                  <a:lnTo>
                    <a:pt x="2807" y="1130"/>
                  </a:lnTo>
                  <a:cubicBezTo>
                    <a:pt x="2807" y="507"/>
                    <a:pt x="2301" y="1"/>
                    <a:pt x="1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435D74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45"/>
            <p:cNvSpPr/>
            <p:nvPr/>
          </p:nvSpPr>
          <p:spPr>
            <a:xfrm>
              <a:off x="2825150" y="2843075"/>
              <a:ext cx="180700" cy="107375"/>
            </a:xfrm>
            <a:custGeom>
              <a:avLst/>
              <a:gdLst/>
              <a:ahLst/>
              <a:cxnLst/>
              <a:rect l="l" t="t" r="r" b="b"/>
              <a:pathLst>
                <a:path w="7228" h="4295" extrusionOk="0">
                  <a:moveTo>
                    <a:pt x="5024" y="714"/>
                  </a:moveTo>
                  <a:cubicBezTo>
                    <a:pt x="5337" y="714"/>
                    <a:pt x="5590" y="967"/>
                    <a:pt x="5590" y="1277"/>
                  </a:cubicBezTo>
                  <a:cubicBezTo>
                    <a:pt x="5590" y="1590"/>
                    <a:pt x="5337" y="1843"/>
                    <a:pt x="5024" y="1843"/>
                  </a:cubicBezTo>
                  <a:lnTo>
                    <a:pt x="2503" y="1843"/>
                  </a:lnTo>
                  <a:cubicBezTo>
                    <a:pt x="2190" y="1843"/>
                    <a:pt x="1937" y="1590"/>
                    <a:pt x="1937" y="1277"/>
                  </a:cubicBezTo>
                  <a:cubicBezTo>
                    <a:pt x="1937" y="967"/>
                    <a:pt x="2190" y="714"/>
                    <a:pt x="2503" y="714"/>
                  </a:cubicBezTo>
                  <a:close/>
                  <a:moveTo>
                    <a:pt x="6078" y="2452"/>
                  </a:moveTo>
                  <a:cubicBezTo>
                    <a:pt x="6391" y="2452"/>
                    <a:pt x="6644" y="2704"/>
                    <a:pt x="6644" y="3018"/>
                  </a:cubicBezTo>
                  <a:cubicBezTo>
                    <a:pt x="6644" y="3328"/>
                    <a:pt x="6391" y="3581"/>
                    <a:pt x="6078" y="3581"/>
                  </a:cubicBezTo>
                  <a:lnTo>
                    <a:pt x="1449" y="3581"/>
                  </a:lnTo>
                  <a:cubicBezTo>
                    <a:pt x="1136" y="3581"/>
                    <a:pt x="883" y="3328"/>
                    <a:pt x="883" y="3018"/>
                  </a:cubicBezTo>
                  <a:cubicBezTo>
                    <a:pt x="883" y="2704"/>
                    <a:pt x="1136" y="2452"/>
                    <a:pt x="1449" y="2452"/>
                  </a:cubicBezTo>
                  <a:close/>
                  <a:moveTo>
                    <a:pt x="1" y="0"/>
                  </a:moveTo>
                  <a:lnTo>
                    <a:pt x="1" y="4294"/>
                  </a:lnTo>
                  <a:lnTo>
                    <a:pt x="7228" y="4294"/>
                  </a:lnTo>
                  <a:lnTo>
                    <a:pt x="72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435D74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45"/>
            <p:cNvSpPr/>
            <p:nvPr/>
          </p:nvSpPr>
          <p:spPr>
            <a:xfrm>
              <a:off x="2682350" y="2725700"/>
              <a:ext cx="473775" cy="354150"/>
            </a:xfrm>
            <a:custGeom>
              <a:avLst/>
              <a:gdLst/>
              <a:ahLst/>
              <a:cxnLst/>
              <a:rect l="l" t="t" r="r" b="b"/>
              <a:pathLst>
                <a:path w="18951" h="14166" extrusionOk="0">
                  <a:moveTo>
                    <a:pt x="13503" y="3566"/>
                  </a:moveTo>
                  <a:cubicBezTo>
                    <a:pt x="13816" y="3566"/>
                    <a:pt x="14069" y="3819"/>
                    <a:pt x="14069" y="4129"/>
                  </a:cubicBezTo>
                  <a:lnTo>
                    <a:pt x="14069" y="9556"/>
                  </a:lnTo>
                  <a:cubicBezTo>
                    <a:pt x="14069" y="9866"/>
                    <a:pt x="13816" y="10119"/>
                    <a:pt x="13503" y="10119"/>
                  </a:cubicBezTo>
                  <a:lnTo>
                    <a:pt x="5147" y="10119"/>
                  </a:lnTo>
                  <a:cubicBezTo>
                    <a:pt x="4834" y="10119"/>
                    <a:pt x="4584" y="9866"/>
                    <a:pt x="4584" y="9556"/>
                  </a:cubicBezTo>
                  <a:lnTo>
                    <a:pt x="4584" y="4129"/>
                  </a:lnTo>
                  <a:cubicBezTo>
                    <a:pt x="4584" y="3819"/>
                    <a:pt x="4834" y="3566"/>
                    <a:pt x="5147" y="3566"/>
                  </a:cubicBezTo>
                  <a:close/>
                  <a:moveTo>
                    <a:pt x="3936" y="1"/>
                  </a:moveTo>
                  <a:lnTo>
                    <a:pt x="3936" y="2127"/>
                  </a:lnTo>
                  <a:cubicBezTo>
                    <a:pt x="3933" y="3199"/>
                    <a:pt x="3066" y="4069"/>
                    <a:pt x="1991" y="4069"/>
                  </a:cubicBezTo>
                  <a:lnTo>
                    <a:pt x="1" y="4069"/>
                  </a:lnTo>
                  <a:lnTo>
                    <a:pt x="1" y="10098"/>
                  </a:lnTo>
                  <a:lnTo>
                    <a:pt x="1991" y="10098"/>
                  </a:lnTo>
                  <a:cubicBezTo>
                    <a:pt x="3066" y="10101"/>
                    <a:pt x="3933" y="10968"/>
                    <a:pt x="3936" y="12043"/>
                  </a:cubicBezTo>
                  <a:lnTo>
                    <a:pt x="3936" y="14166"/>
                  </a:lnTo>
                  <a:lnTo>
                    <a:pt x="15015" y="14166"/>
                  </a:lnTo>
                  <a:lnTo>
                    <a:pt x="15015" y="12043"/>
                  </a:lnTo>
                  <a:cubicBezTo>
                    <a:pt x="15018" y="10968"/>
                    <a:pt x="15885" y="10101"/>
                    <a:pt x="16960" y="10098"/>
                  </a:cubicBezTo>
                  <a:lnTo>
                    <a:pt x="18950" y="10098"/>
                  </a:lnTo>
                  <a:lnTo>
                    <a:pt x="18950" y="4069"/>
                  </a:lnTo>
                  <a:lnTo>
                    <a:pt x="16960" y="4069"/>
                  </a:lnTo>
                  <a:cubicBezTo>
                    <a:pt x="15885" y="4069"/>
                    <a:pt x="15018" y="3199"/>
                    <a:pt x="15015" y="2127"/>
                  </a:cubicBezTo>
                  <a:lnTo>
                    <a:pt x="150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435D74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45"/>
            <p:cNvSpPr/>
            <p:nvPr/>
          </p:nvSpPr>
          <p:spPr>
            <a:xfrm>
              <a:off x="3085925" y="300635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817" y="1"/>
                  </a:moveTo>
                  <a:cubicBezTo>
                    <a:pt x="365" y="4"/>
                    <a:pt x="1" y="365"/>
                    <a:pt x="1" y="817"/>
                  </a:cubicBezTo>
                  <a:lnTo>
                    <a:pt x="1" y="2940"/>
                  </a:lnTo>
                  <a:lnTo>
                    <a:pt x="1678" y="2940"/>
                  </a:lnTo>
                  <a:cubicBezTo>
                    <a:pt x="2301" y="2940"/>
                    <a:pt x="2807" y="2434"/>
                    <a:pt x="2807" y="1811"/>
                  </a:cubicBezTo>
                  <a:lnTo>
                    <a:pt x="28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435D74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45"/>
            <p:cNvSpPr/>
            <p:nvPr/>
          </p:nvSpPr>
          <p:spPr>
            <a:xfrm>
              <a:off x="2825450" y="2643425"/>
              <a:ext cx="187550" cy="54075"/>
            </a:xfrm>
            <a:custGeom>
              <a:avLst/>
              <a:gdLst/>
              <a:ahLst/>
              <a:cxnLst/>
              <a:rect l="l" t="t" r="r" b="b"/>
              <a:pathLst>
                <a:path w="7502" h="2163" extrusionOk="0">
                  <a:moveTo>
                    <a:pt x="1862" y="1"/>
                  </a:moveTo>
                  <a:cubicBezTo>
                    <a:pt x="835" y="4"/>
                    <a:pt x="1" y="835"/>
                    <a:pt x="1" y="1861"/>
                  </a:cubicBezTo>
                  <a:lnTo>
                    <a:pt x="1" y="2163"/>
                  </a:lnTo>
                  <a:lnTo>
                    <a:pt x="1130" y="2163"/>
                  </a:lnTo>
                  <a:lnTo>
                    <a:pt x="1130" y="1861"/>
                  </a:lnTo>
                  <a:cubicBezTo>
                    <a:pt x="1130" y="1458"/>
                    <a:pt x="1458" y="1133"/>
                    <a:pt x="1862" y="1130"/>
                  </a:cubicBezTo>
                  <a:lnTo>
                    <a:pt x="5641" y="1130"/>
                  </a:lnTo>
                  <a:cubicBezTo>
                    <a:pt x="6044" y="1133"/>
                    <a:pt x="6373" y="1458"/>
                    <a:pt x="6373" y="1861"/>
                  </a:cubicBezTo>
                  <a:lnTo>
                    <a:pt x="6373" y="2163"/>
                  </a:lnTo>
                  <a:lnTo>
                    <a:pt x="7502" y="2163"/>
                  </a:lnTo>
                  <a:lnTo>
                    <a:pt x="7502" y="1861"/>
                  </a:lnTo>
                  <a:cubicBezTo>
                    <a:pt x="7502" y="835"/>
                    <a:pt x="6668" y="4"/>
                    <a:pt x="5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435D74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Hộp Văn bản 3"/>
          <p:cNvSpPr txBox="1"/>
          <p:nvPr/>
        </p:nvSpPr>
        <p:spPr>
          <a:xfrm>
            <a:off x="1393065" y="854094"/>
            <a:ext cx="952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Amazone" panose="03020702060507090A04" pitchFamily="66" charset="0"/>
              </a:rPr>
              <a:t>Hoàn</a:t>
            </a:r>
            <a:r>
              <a:rPr lang="vi-VN" sz="3200" b="1" dirty="0">
                <a:latin typeface="Amazone" panose="03020702060507090A04" pitchFamily="66" charset="0"/>
              </a:rPr>
              <a:t> </a:t>
            </a:r>
            <a:r>
              <a:rPr lang="vi-VN" sz="3200" b="1" dirty="0" err="1">
                <a:latin typeface="Amazone" panose="03020702060507090A04" pitchFamily="66" charset="0"/>
              </a:rPr>
              <a:t>cảnh</a:t>
            </a:r>
            <a:r>
              <a:rPr lang="vi-VN" sz="3200" b="1" dirty="0">
                <a:latin typeface="Amazone" panose="03020702060507090A04" pitchFamily="66" charset="0"/>
              </a:rPr>
              <a:t> </a:t>
            </a:r>
            <a:r>
              <a:rPr lang="vi-VN" sz="3200" b="1" dirty="0" err="1">
                <a:latin typeface="Amazone" panose="03020702060507090A04" pitchFamily="66" charset="0"/>
              </a:rPr>
              <a:t>của</a:t>
            </a:r>
            <a:r>
              <a:rPr lang="vi-VN" sz="3200" b="1" dirty="0">
                <a:latin typeface="Amazone" panose="03020702060507090A04" pitchFamily="66" charset="0"/>
              </a:rPr>
              <a:t> </a:t>
            </a:r>
            <a:r>
              <a:rPr lang="vi-VN" sz="3200" b="1" dirty="0" err="1">
                <a:latin typeface="Amazone" panose="03020702060507090A04" pitchFamily="66" charset="0"/>
              </a:rPr>
              <a:t>nước</a:t>
            </a:r>
            <a:r>
              <a:rPr lang="vi-VN" sz="3200" b="1" dirty="0">
                <a:latin typeface="Amazone" panose="03020702060507090A04" pitchFamily="66" charset="0"/>
              </a:rPr>
              <a:t> ta </a:t>
            </a:r>
            <a:r>
              <a:rPr lang="vi-VN" sz="3200" b="1" dirty="0" err="1">
                <a:latin typeface="Amazone" panose="03020702060507090A04" pitchFamily="66" charset="0"/>
              </a:rPr>
              <a:t>cuối</a:t>
            </a:r>
            <a:r>
              <a:rPr lang="vi-VN" sz="3200" b="1" dirty="0">
                <a:latin typeface="Amazone" panose="03020702060507090A04" pitchFamily="66" charset="0"/>
              </a:rPr>
              <a:t> </a:t>
            </a:r>
            <a:r>
              <a:rPr lang="vi-VN" sz="3200" b="1" dirty="0" err="1">
                <a:latin typeface="Amazone" panose="03020702060507090A04" pitchFamily="66" charset="0"/>
              </a:rPr>
              <a:t>thế</a:t>
            </a:r>
            <a:r>
              <a:rPr lang="vi-VN" sz="3200" b="1" dirty="0">
                <a:latin typeface="Amazone" panose="03020702060507090A04" pitchFamily="66" charset="0"/>
              </a:rPr>
              <a:t> </a:t>
            </a:r>
            <a:r>
              <a:rPr lang="vi-VN" sz="3200" b="1" dirty="0" err="1">
                <a:latin typeface="Amazone" panose="03020702060507090A04" pitchFamily="66" charset="0"/>
              </a:rPr>
              <a:t>kỉ</a:t>
            </a:r>
            <a:r>
              <a:rPr lang="vi-VN" sz="3200" b="1" dirty="0">
                <a:latin typeface="Amazone" panose="03020702060507090A04" pitchFamily="66" charset="0"/>
              </a:rPr>
              <a:t> </a:t>
            </a:r>
            <a:r>
              <a:rPr lang="vi-VN" sz="3200" b="1" dirty="0">
                <a:latin typeface="+mj-lt"/>
              </a:rPr>
              <a:t>XII</a:t>
            </a:r>
            <a:r>
              <a:rPr lang="vi-VN" sz="3200" b="1" dirty="0">
                <a:latin typeface="Amazone" panose="03020702060507090A04" pitchFamily="66" charset="0"/>
              </a:rPr>
              <a:t> như </a:t>
            </a:r>
            <a:r>
              <a:rPr lang="vi-VN" sz="3200" b="1" dirty="0" err="1">
                <a:latin typeface="Amazone" panose="03020702060507090A04" pitchFamily="66" charset="0"/>
              </a:rPr>
              <a:t>thế</a:t>
            </a:r>
            <a:r>
              <a:rPr lang="vi-VN" sz="3200" b="1" dirty="0">
                <a:latin typeface="Amazone" panose="03020702060507090A04" pitchFamily="66" charset="0"/>
              </a:rPr>
              <a:t> </a:t>
            </a:r>
            <a:r>
              <a:rPr lang="vi-VN" sz="3200" b="1" dirty="0" err="1">
                <a:latin typeface="Amazone" panose="03020702060507090A04" pitchFamily="66" charset="0"/>
              </a:rPr>
              <a:t>nào</a:t>
            </a:r>
            <a:r>
              <a:rPr lang="vi-VN" sz="3200" b="1" dirty="0">
                <a:latin typeface="Amazone" panose="03020702060507090A04" pitchFamily="66" charset="0"/>
              </a:rPr>
              <a:t>?</a:t>
            </a:r>
            <a:endParaRPr lang="en-US" sz="3200" b="1" dirty="0">
              <a:latin typeface="Amazone" panose="03020702060507090A04" pitchFamily="66" charset="0"/>
            </a:endParaRPr>
          </a:p>
        </p:txBody>
      </p:sp>
      <p:sp>
        <p:nvSpPr>
          <p:cNvPr id="96" name="TextBox 3"/>
          <p:cNvSpPr txBox="1">
            <a:spLocks noChangeArrowheads="1"/>
          </p:cNvSpPr>
          <p:nvPr/>
        </p:nvSpPr>
        <p:spPr bwMode="auto">
          <a:xfrm>
            <a:off x="833868" y="2880089"/>
            <a:ext cx="337345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Chính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quyền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chăm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lo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;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nội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triều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đình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mâu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thuẫn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cơ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cực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;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nghèo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nổi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dậy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7" name="Hình chữ nhật 96"/>
          <p:cNvSpPr/>
          <p:nvPr/>
        </p:nvSpPr>
        <p:spPr>
          <a:xfrm>
            <a:off x="4424697" y="2350059"/>
            <a:ext cx="3318579" cy="40488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Google Shape;1037;p45"/>
          <p:cNvSpPr/>
          <p:nvPr/>
        </p:nvSpPr>
        <p:spPr>
          <a:xfrm rot="181606" flipH="1">
            <a:off x="5397081" y="2004642"/>
            <a:ext cx="1295391" cy="690835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TextBox 4"/>
          <p:cNvSpPr txBox="1">
            <a:spLocks noChangeArrowheads="1"/>
          </p:cNvSpPr>
          <p:nvPr/>
        </p:nvSpPr>
        <p:spPr bwMode="auto">
          <a:xfrm>
            <a:off x="4637693" y="2876371"/>
            <a:ext cx="32234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Quân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xâm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lược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phương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Bắc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thường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xuyên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rình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rập</a:t>
            </a:r>
            <a:r>
              <a:rPr lang="en-US" altLang="en-US" sz="2800" b="1" dirty="0">
                <a:solidFill>
                  <a:schemeClr val="accent6"/>
                </a:solidFill>
              </a:rPr>
              <a:t>.</a:t>
            </a:r>
            <a:endParaRPr lang="en-US" altLang="en-US" sz="2800" b="1" dirty="0">
              <a:solidFill>
                <a:schemeClr val="accent6"/>
              </a:solidFill>
            </a:endParaRPr>
          </a:p>
        </p:txBody>
      </p:sp>
      <p:sp>
        <p:nvSpPr>
          <p:cNvPr id="99" name="Hình chữ nhật 98"/>
          <p:cNvSpPr/>
          <p:nvPr/>
        </p:nvSpPr>
        <p:spPr>
          <a:xfrm>
            <a:off x="8012113" y="2370681"/>
            <a:ext cx="3318579" cy="40488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Google Shape;1039;p45"/>
          <p:cNvSpPr/>
          <p:nvPr/>
        </p:nvSpPr>
        <p:spPr>
          <a:xfrm rot="10667944">
            <a:off x="9010093" y="2025265"/>
            <a:ext cx="1295393" cy="690832"/>
          </a:xfrm>
          <a:custGeom>
            <a:avLst/>
            <a:gdLst/>
            <a:ahLst/>
            <a:cxnLst/>
            <a:rect l="l" t="t" r="r" b="b"/>
            <a:pathLst>
              <a:path w="9500" h="4631" extrusionOk="0">
                <a:moveTo>
                  <a:pt x="0" y="0"/>
                </a:moveTo>
                <a:lnTo>
                  <a:pt x="142" y="1407"/>
                </a:lnTo>
                <a:lnTo>
                  <a:pt x="0" y="2455"/>
                </a:lnTo>
                <a:lnTo>
                  <a:pt x="142" y="3827"/>
                </a:lnTo>
                <a:lnTo>
                  <a:pt x="142" y="4630"/>
                </a:lnTo>
                <a:lnTo>
                  <a:pt x="9500" y="4556"/>
                </a:lnTo>
                <a:lnTo>
                  <a:pt x="9500" y="3571"/>
                </a:lnTo>
                <a:lnTo>
                  <a:pt x="9283" y="2164"/>
                </a:lnTo>
                <a:lnTo>
                  <a:pt x="9500" y="940"/>
                </a:lnTo>
                <a:lnTo>
                  <a:pt x="95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TextBox 5"/>
          <p:cNvSpPr txBox="1">
            <a:spLocks noChangeArrowheads="1"/>
          </p:cNvSpPr>
          <p:nvPr/>
        </p:nvSpPr>
        <p:spPr bwMode="auto">
          <a:xfrm>
            <a:off x="8074173" y="2876371"/>
            <a:ext cx="325651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Vua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Lý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phải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dựa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vào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họ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Trần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mới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giữ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được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ngai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vàng</a:t>
            </a:r>
            <a:r>
              <a:rPr lang="en-US" altLang="en-US" sz="2800" b="1" dirty="0">
                <a:solidFill>
                  <a:schemeClr val="accent6"/>
                </a:solidFill>
              </a:rPr>
              <a:t>.</a:t>
            </a:r>
            <a:endParaRPr lang="en-US" altLang="en-US" sz="2800" b="1" dirty="0">
              <a:solidFill>
                <a:schemeClr val="accent6"/>
              </a:solidFill>
            </a:endParaRPr>
          </a:p>
        </p:txBody>
      </p:sp>
      <p:sp>
        <p:nvSpPr>
          <p:cNvPr id="101" name="Text Box 22"/>
          <p:cNvSpPr txBox="1">
            <a:spLocks noChangeArrowheads="1"/>
          </p:cNvSpPr>
          <p:nvPr/>
        </p:nvSpPr>
        <p:spPr bwMode="auto">
          <a:xfrm>
            <a:off x="8151337" y="4485876"/>
            <a:ext cx="289766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/>
                </a:solidFill>
              </a:rPr>
              <a:t>Mọi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việc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trong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triều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đều</a:t>
            </a:r>
            <a:r>
              <a:rPr lang="en-US" altLang="en-US" sz="2800" b="1" dirty="0">
                <a:solidFill>
                  <a:schemeClr val="accent6"/>
                </a:solidFill>
              </a:rPr>
              <a:t> do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Trần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Thủ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Độ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quyết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định</a:t>
            </a:r>
            <a:r>
              <a:rPr lang="en-US" altLang="en-US" sz="2800" b="1" dirty="0">
                <a:solidFill>
                  <a:schemeClr val="accent6"/>
                </a:solidFill>
              </a:rPr>
              <a:t>.</a:t>
            </a:r>
            <a:endParaRPr lang="en-US" altLang="en-US" sz="28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38" grpId="0" animBg="1"/>
      <p:bldP spid="96" grpId="0"/>
      <p:bldP spid="97" grpId="0" animBg="1"/>
      <p:bldP spid="1037" grpId="0" animBg="1"/>
      <p:bldP spid="98" grpId="0"/>
      <p:bldP spid="99" grpId="0" animBg="1"/>
      <p:bldP spid="1039" grpId="0" animBg="1"/>
      <p:bldP spid="100" grpId="0"/>
      <p:bldP spid="10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41219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835063" y="0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366379" y="1564848"/>
            <a:ext cx="7335579" cy="1709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556591" cy="1669774"/>
          </a:xfrm>
          <a:prstGeom prst="rect">
            <a:avLst/>
          </a:prstGeom>
        </p:spPr>
      </p:pic>
      <p:sp>
        <p:nvSpPr>
          <p:cNvPr id="44" name="Rectangle 50"/>
          <p:cNvSpPr/>
          <p:nvPr/>
        </p:nvSpPr>
        <p:spPr>
          <a:xfrm>
            <a:off x="3558238" y="1770462"/>
            <a:ext cx="754280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 chăm lo cho nông dân</a:t>
            </a:r>
            <a:endParaRPr lang="vi-VN" sz="36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Hộp Văn bản 44"/>
          <p:cNvSpPr txBox="1"/>
          <p:nvPr/>
        </p:nvSpPr>
        <p:spPr>
          <a:xfrm>
            <a:off x="4626459" y="4630448"/>
            <a:ext cx="529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Khuyến</a:t>
            </a:r>
            <a:r>
              <a:rPr lang="vi-VN" sz="5400" b="1" dirty="0">
                <a:highlight>
                  <a:srgbClr val="FFFF00"/>
                </a:highlight>
                <a:latin typeface="UVN Bai Hoc" panose="0207040306030A020402" pitchFamily="18" charset="0"/>
              </a:rPr>
              <a:t> nông </a:t>
            </a:r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sứ</a:t>
            </a:r>
            <a:endParaRPr lang="en-US" sz="5400" b="1" dirty="0">
              <a:highlight>
                <a:srgbClr val="FFFF00"/>
              </a:highlight>
              <a:latin typeface="UVN Bai Hoc" panose="0207040306030A020402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44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505186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972364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 </a:t>
              </a:r>
              <a:r>
                <a:rPr lang="vi-VN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558238" y="1770462"/>
            <a:ext cx="7542800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noProof="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vi-VN" sz="36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36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noProof="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T/ à/ n/ n/ ầ/ h/ 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556591" cy="1669774"/>
          </a:xfrm>
          <a:prstGeom prst="rect">
            <a:avLst/>
          </a:prstGeom>
        </p:spPr>
      </p:pic>
      <p:sp>
        <p:nvSpPr>
          <p:cNvPr id="44" name="Hộp Văn bản 43"/>
          <p:cNvSpPr txBox="1"/>
          <p:nvPr/>
        </p:nvSpPr>
        <p:spPr>
          <a:xfrm>
            <a:off x="4626459" y="4630448"/>
            <a:ext cx="529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nhà</a:t>
            </a:r>
            <a:r>
              <a:rPr lang="vi-VN" sz="5400" b="1" dirty="0">
                <a:highlight>
                  <a:srgbClr val="FFFF00"/>
                </a:highlight>
                <a:latin typeface="UVN Bai Hoc" panose="0207040306030A020402" pitchFamily="18" charset="0"/>
              </a:rPr>
              <a:t> </a:t>
            </a:r>
            <a:r>
              <a:rPr lang="vi-VN" sz="5400" b="1" dirty="0" err="1">
                <a:highlight>
                  <a:srgbClr val="FFFF00"/>
                </a:highlight>
                <a:latin typeface="UVN Bai Hoc" panose="0207040306030A020402" pitchFamily="18" charset="0"/>
              </a:rPr>
              <a:t>Trần</a:t>
            </a:r>
            <a:endParaRPr lang="en-US" sz="5400" b="1" dirty="0">
              <a:highlight>
                <a:srgbClr val="FFFF00"/>
              </a:highlight>
              <a:latin typeface="UVN Bai Hoc" panose="0207040306030A020402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154" y="-829242"/>
            <a:ext cx="8940173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28147"/>
            <a:ext cx="12192000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30765" y="-189761"/>
            <a:ext cx="2654802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10464" y="-170871"/>
            <a:ext cx="3297236" cy="20347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60" y="2761558"/>
            <a:ext cx="4182864" cy="4010019"/>
          </a:xfrm>
          <a:prstGeom prst="rect">
            <a:avLst/>
          </a:prstGeom>
        </p:spPr>
      </p:pic>
      <p:sp>
        <p:nvSpPr>
          <p:cNvPr id="9" name="Tiêu đề phụ 2"/>
          <p:cNvSpPr txBox="1"/>
          <p:nvPr/>
        </p:nvSpPr>
        <p:spPr>
          <a:xfrm>
            <a:off x="1415845" y="2271502"/>
            <a:ext cx="5208539" cy="209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2135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5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5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5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5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5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5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5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Font typeface="Didact Gothic"/>
              <a:buNone/>
              <a:defRPr sz="1865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1400"/>
              <a:buFont typeface="Didact Gothic"/>
              <a:buNone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Didact Gothic"/>
              </a:rPr>
              <a:t> 	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- Xem lại bài học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E4A448">
                  <a:lumMod val="75000"/>
                </a:srgbClr>
              </a:solidFill>
              <a:effectLst/>
              <a:uLnTx/>
              <a:uFillTx/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  <a:sym typeface="Didact Gothic"/>
            </a:endParaRP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1400"/>
              <a:buFont typeface="Didact Gothic"/>
              <a:buNone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	- </a:t>
            </a:r>
            <a:r>
              <a:rPr kumimoji="0" 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Chuẩn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</a:t>
            </a:r>
            <a:r>
              <a:rPr kumimoji="0" 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bị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: 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E4A448">
                  <a:lumMod val="75000"/>
                </a:srgbClr>
              </a:solidFill>
              <a:effectLst/>
              <a:uLnTx/>
              <a:uFillTx/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  <a:sym typeface="Didact Gothic"/>
            </a:endParaRP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1400"/>
              <a:buFont typeface="Didact Gothic"/>
              <a:buNone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	</a:t>
            </a:r>
            <a:r>
              <a:rPr kumimoji="0" 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Bài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13. </a:t>
            </a:r>
            <a:r>
              <a:rPr kumimoji="0" 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Nhà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Trần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và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việc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đắp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E4A448">
                    <a:lumMod val="75000"/>
                  </a:srgbClr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Didact Gothic"/>
              </a:rPr>
              <a:t> đê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E4A448">
                  <a:lumMod val="75000"/>
                </a:srgbClr>
              </a:solidFill>
              <a:effectLst/>
              <a:uLnTx/>
              <a:uFillTx/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  <a:sym typeface="Didact Gothic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3731583" y="1309889"/>
            <a:ext cx="36870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pattFill prst="dkUpDiag">
                  <a:fgClr>
                    <a:srgbClr val="AFAB85">
                      <a:lumMod val="50000"/>
                    </a:srgbClr>
                  </a:fgClr>
                  <a:bgClr>
                    <a:srgbClr val="4F493D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4F493D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DẶN DÒ</a:t>
            </a:r>
            <a:endParaRPr kumimoji="0" lang="en-US" sz="6600" b="1" i="0" u="none" strike="noStrike" kern="1200" cap="none" spc="0" normalizeH="0" baseline="0" noProof="0" dirty="0">
              <a:pattFill prst="dkUpDiag">
                <a:fgClr>
                  <a:srgbClr val="AFAB85">
                    <a:lumMod val="50000"/>
                  </a:srgbClr>
                </a:fgClr>
                <a:bgClr>
                  <a:srgbClr val="4F493D">
                    <a:lumMod val="75000"/>
                    <a:lumOff val="25000"/>
                  </a:srgbClr>
                </a:bgClr>
              </a:pattFill>
              <a:effectLst>
                <a:outerShdw blurRad="38100" dist="19050" dir="2700000" algn="tl" rotWithShape="0">
                  <a:srgbClr val="4F493D">
                    <a:lumMod val="50000"/>
                    <a:alpha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4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154" y="-829242"/>
            <a:ext cx="8940173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28147"/>
            <a:ext cx="12192000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30765" y="-189761"/>
            <a:ext cx="2654802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10464" y="-170871"/>
            <a:ext cx="3297236" cy="20347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60" y="2761558"/>
            <a:ext cx="4182864" cy="4010019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1448584" y="1789146"/>
            <a:ext cx="58681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pattFill prst="dkUpDiag">
                  <a:fgClr>
                    <a:srgbClr val="AFAB85">
                      <a:lumMod val="50000"/>
                    </a:srgbClr>
                  </a:fgClr>
                  <a:bgClr>
                    <a:srgbClr val="4F493D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4F493D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Chúc</a:t>
            </a:r>
            <a:r>
              <a:rPr kumimoji="0" lang="en-US" sz="6600" b="1" i="0" u="none" strike="noStrike" kern="1200" cap="none" spc="0" normalizeH="0" noProof="0" dirty="0">
                <a:pattFill prst="dkUpDiag">
                  <a:fgClr>
                    <a:srgbClr val="AFAB85">
                      <a:lumMod val="50000"/>
                    </a:srgbClr>
                  </a:fgClr>
                  <a:bgClr>
                    <a:srgbClr val="4F493D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4F493D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pattFill prst="dkUpDiag">
                  <a:fgClr>
                    <a:srgbClr val="AFAB85">
                      <a:lumMod val="50000"/>
                    </a:srgbClr>
                  </a:fgClr>
                  <a:bgClr>
                    <a:srgbClr val="4F493D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4F493D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noProof="0" dirty="0">
                <a:pattFill prst="dkUpDiag">
                  <a:fgClr>
                    <a:srgbClr val="AFAB85">
                      <a:lumMod val="50000"/>
                    </a:srgbClr>
                  </a:fgClr>
                  <a:bgClr>
                    <a:srgbClr val="4F493D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4F493D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pattFill prst="dkUpDiag">
                  <a:fgClr>
                    <a:srgbClr val="AFAB85">
                      <a:lumMod val="50000"/>
                    </a:srgbClr>
                  </a:fgClr>
                  <a:bgClr>
                    <a:srgbClr val="4F493D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4F493D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em</a:t>
            </a:r>
            <a:r>
              <a:rPr kumimoji="0" lang="en-US" sz="6600" b="1" i="0" u="none" strike="noStrike" kern="1200" cap="none" spc="0" normalizeH="0" noProof="0" dirty="0">
                <a:pattFill prst="dkUpDiag">
                  <a:fgClr>
                    <a:srgbClr val="AFAB85">
                      <a:lumMod val="50000"/>
                    </a:srgbClr>
                  </a:fgClr>
                  <a:bgClr>
                    <a:srgbClr val="4F493D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4F493D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pattFill prst="dkUpDiag">
                  <a:fgClr>
                    <a:srgbClr val="AFAB85">
                      <a:lumMod val="50000"/>
                    </a:srgbClr>
                  </a:fgClr>
                  <a:bgClr>
                    <a:srgbClr val="4F493D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4F493D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học</a:t>
            </a:r>
            <a:r>
              <a:rPr kumimoji="0" lang="en-US" sz="6600" b="1" i="0" u="none" strike="noStrike" kern="1200" cap="none" spc="0" normalizeH="0" noProof="0" dirty="0">
                <a:pattFill prst="dkUpDiag">
                  <a:fgClr>
                    <a:srgbClr val="AFAB85">
                      <a:lumMod val="50000"/>
                    </a:srgbClr>
                  </a:fgClr>
                  <a:bgClr>
                    <a:srgbClr val="4F493D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4F493D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pattFill prst="dkUpDiag">
                  <a:fgClr>
                    <a:srgbClr val="AFAB85">
                      <a:lumMod val="50000"/>
                    </a:srgbClr>
                  </a:fgClr>
                  <a:bgClr>
                    <a:srgbClr val="4F493D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4F493D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tốt</a:t>
            </a:r>
            <a:r>
              <a:rPr kumimoji="0" lang="en-US" sz="6600" b="1" i="0" u="none" strike="noStrike" kern="1200" cap="none" spc="0" normalizeH="0" noProof="0" dirty="0">
                <a:pattFill prst="dkUpDiag">
                  <a:fgClr>
                    <a:srgbClr val="AFAB85">
                      <a:lumMod val="50000"/>
                    </a:srgbClr>
                  </a:fgClr>
                  <a:bgClr>
                    <a:srgbClr val="4F493D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4F493D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!</a:t>
            </a:r>
            <a:endParaRPr kumimoji="0" lang="en-US" sz="6600" b="1" i="0" u="none" strike="noStrike" kern="1200" cap="none" spc="0" normalizeH="0" baseline="0" noProof="0" dirty="0">
              <a:pattFill prst="dkUpDiag">
                <a:fgClr>
                  <a:srgbClr val="AFAB85">
                    <a:lumMod val="50000"/>
                  </a:srgbClr>
                </a:fgClr>
                <a:bgClr>
                  <a:srgbClr val="4F493D">
                    <a:lumMod val="75000"/>
                    <a:lumOff val="25000"/>
                  </a:srgbClr>
                </a:bgClr>
              </a:pattFill>
              <a:effectLst>
                <a:outerShdw blurRad="38100" dist="19050" dir="2700000" algn="tl" rotWithShape="0">
                  <a:srgbClr val="4F493D">
                    <a:lumMod val="50000"/>
                    <a:alpha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Sơ đồ 9"/>
          <p:cNvGraphicFramePr/>
          <p:nvPr/>
        </p:nvGraphicFramePr>
        <p:xfrm>
          <a:off x="1270000" y="10149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1" name="Hình dạng 10"/>
          <p:cNvSpPr/>
          <p:nvPr/>
        </p:nvSpPr>
        <p:spPr>
          <a:xfrm rot="14863386">
            <a:off x="5023967" y="1283589"/>
            <a:ext cx="4677714" cy="3262122"/>
          </a:xfrm>
          <a:prstGeom prst="swooshArrow">
            <a:avLst>
              <a:gd name="adj1" fmla="val 16310"/>
              <a:gd name="adj2" fmla="val 31370"/>
            </a:avLst>
          </a:prstGeom>
          <a:solidFill>
            <a:schemeClr val="tx2">
              <a:lumMod val="7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Nhóm 11"/>
          <p:cNvGrpSpPr/>
          <p:nvPr/>
        </p:nvGrpSpPr>
        <p:grpSpPr>
          <a:xfrm>
            <a:off x="5585461" y="581448"/>
            <a:ext cx="5821675" cy="1235166"/>
            <a:chOff x="-304972" y="4533898"/>
            <a:chExt cx="5821675" cy="1235166"/>
          </a:xfrm>
        </p:grpSpPr>
        <p:sp>
          <p:nvSpPr>
            <p:cNvPr id="13" name="Hình chữ nhật 12"/>
            <p:cNvSpPr/>
            <p:nvPr/>
          </p:nvSpPr>
          <p:spPr>
            <a:xfrm>
              <a:off x="98892" y="4533898"/>
              <a:ext cx="5013949" cy="86698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Hộp Văn bản 13"/>
            <p:cNvSpPr txBox="1"/>
            <p:nvPr/>
          </p:nvSpPr>
          <p:spPr>
            <a:xfrm>
              <a:off x="-304972" y="4902078"/>
              <a:ext cx="5821675" cy="8669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b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4800" b="1" dirty="0" err="1">
                  <a:latin typeface="Amazone" panose="03020702060507090A04" pitchFamily="66" charset="0"/>
                </a:rPr>
                <a:t>Thế</a:t>
              </a:r>
              <a:r>
                <a:rPr lang="vi-VN" sz="4800" b="1" dirty="0">
                  <a:latin typeface="Amazone" panose="03020702060507090A04" pitchFamily="66" charset="0"/>
                </a:rPr>
                <a:t> </a:t>
              </a:r>
              <a:r>
                <a:rPr lang="vi-VN" sz="4800" b="1" dirty="0" err="1">
                  <a:latin typeface="Amazone" panose="03020702060507090A04" pitchFamily="66" charset="0"/>
                </a:rPr>
                <a:t>lực</a:t>
              </a:r>
              <a:r>
                <a:rPr lang="vi-VN" sz="4800" b="1" dirty="0">
                  <a:latin typeface="Amazone" panose="03020702060507090A04" pitchFamily="66" charset="0"/>
                </a:rPr>
                <a:t> </a:t>
              </a:r>
              <a:r>
                <a:rPr lang="vi-VN" sz="4800" b="1" dirty="0" err="1">
                  <a:latin typeface="Amazone" panose="03020702060507090A04" pitchFamily="66" charset="0"/>
                </a:rPr>
                <a:t>họ</a:t>
              </a:r>
              <a:r>
                <a:rPr lang="vi-VN" sz="4800" b="1" dirty="0">
                  <a:latin typeface="Amazone" panose="03020702060507090A04" pitchFamily="66" charset="0"/>
                </a:rPr>
                <a:t> </a:t>
              </a:r>
              <a:r>
                <a:rPr lang="vi-VN" sz="4800" b="1" dirty="0" err="1">
                  <a:latin typeface="Amazone" panose="03020702060507090A04" pitchFamily="66" charset="0"/>
                </a:rPr>
                <a:t>Trần</a:t>
              </a:r>
              <a:r>
                <a:rPr lang="vi-VN" sz="4800" b="1" dirty="0">
                  <a:latin typeface="Amazone" panose="03020702060507090A04" pitchFamily="66" charset="0"/>
                </a:rPr>
                <a:t> tăng lên</a:t>
              </a:r>
              <a:endParaRPr lang="en-US" sz="4800" b="1" kern="1200" dirty="0">
                <a:latin typeface="Amazone" panose="03020702060507090A04" pitchFamily="66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ubtitle 3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ubtitle 5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ubtitle 6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00830" y="1864660"/>
            <a:ext cx="9718235" cy="759200"/>
          </a:xfrm>
        </p:spPr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47"/>
          <p:cNvSpPr/>
          <p:nvPr/>
        </p:nvSpPr>
        <p:spPr>
          <a:xfrm>
            <a:off x="1207733" y="707233"/>
            <a:ext cx="9750800" cy="543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2" name="Google Shape;1122;p47"/>
          <p:cNvSpPr/>
          <p:nvPr/>
        </p:nvSpPr>
        <p:spPr>
          <a:xfrm>
            <a:off x="221167" y="508292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3" name="Google Shape;1123;p47"/>
          <p:cNvSpPr/>
          <p:nvPr/>
        </p:nvSpPr>
        <p:spPr>
          <a:xfrm>
            <a:off x="221167" y="5993033"/>
            <a:ext cx="324400" cy="324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4" name="Google Shape;1124;p47"/>
          <p:cNvSpPr txBox="1">
            <a:spLocks noGrp="1"/>
          </p:cNvSpPr>
          <p:nvPr>
            <p:ph type="title"/>
          </p:nvPr>
        </p:nvSpPr>
        <p:spPr>
          <a:xfrm>
            <a:off x="1468511" y="1118220"/>
            <a:ext cx="4172400" cy="178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/>
              <a:t>A picture is worth a thousand words</a:t>
            </a:r>
            <a:endParaRPr lang="en-GB"/>
          </a:p>
        </p:txBody>
      </p:sp>
      <p:grpSp>
        <p:nvGrpSpPr>
          <p:cNvPr id="1128" name="Google Shape;1128;p47"/>
          <p:cNvGrpSpPr/>
          <p:nvPr/>
        </p:nvGrpSpPr>
        <p:grpSpPr>
          <a:xfrm>
            <a:off x="1046959" y="541945"/>
            <a:ext cx="10080895" cy="5758403"/>
            <a:chOff x="785219" y="406459"/>
            <a:chExt cx="7560671" cy="4318802"/>
          </a:xfrm>
        </p:grpSpPr>
        <p:sp>
          <p:nvSpPr>
            <p:cNvPr id="1129" name="Google Shape;1129;p47"/>
            <p:cNvSpPr/>
            <p:nvPr/>
          </p:nvSpPr>
          <p:spPr>
            <a:xfrm rot="5400000">
              <a:off x="7747753" y="405981"/>
              <a:ext cx="597659" cy="598615"/>
            </a:xfrm>
            <a:custGeom>
              <a:avLst/>
              <a:gdLst/>
              <a:ahLst/>
              <a:cxnLst/>
              <a:rect l="l" t="t" r="r" b="b"/>
              <a:pathLst>
                <a:path w="14275" h="14297" extrusionOk="0">
                  <a:moveTo>
                    <a:pt x="5843" y="3655"/>
                  </a:moveTo>
                  <a:cubicBezTo>
                    <a:pt x="6416" y="3655"/>
                    <a:pt x="6989" y="3872"/>
                    <a:pt x="7424" y="4308"/>
                  </a:cubicBezTo>
                  <a:lnTo>
                    <a:pt x="4262" y="7446"/>
                  </a:lnTo>
                  <a:cubicBezTo>
                    <a:pt x="3392" y="6576"/>
                    <a:pt x="3392" y="5178"/>
                    <a:pt x="4262" y="4308"/>
                  </a:cubicBezTo>
                  <a:cubicBezTo>
                    <a:pt x="4698" y="3872"/>
                    <a:pt x="5270" y="3655"/>
                    <a:pt x="5843" y="3655"/>
                  </a:cubicBezTo>
                  <a:close/>
                  <a:moveTo>
                    <a:pt x="6462" y="0"/>
                  </a:moveTo>
                  <a:cubicBezTo>
                    <a:pt x="2888" y="46"/>
                    <a:pt x="24" y="2933"/>
                    <a:pt x="1" y="6507"/>
                  </a:cubicBezTo>
                  <a:lnTo>
                    <a:pt x="1" y="8913"/>
                  </a:lnTo>
                  <a:cubicBezTo>
                    <a:pt x="1" y="11181"/>
                    <a:pt x="1353" y="13174"/>
                    <a:pt x="3002" y="14297"/>
                  </a:cubicBezTo>
                  <a:lnTo>
                    <a:pt x="3002" y="11891"/>
                  </a:lnTo>
                  <a:lnTo>
                    <a:pt x="11938" y="3093"/>
                  </a:lnTo>
                  <a:lnTo>
                    <a:pt x="14275" y="3093"/>
                  </a:lnTo>
                  <a:cubicBezTo>
                    <a:pt x="13129" y="1306"/>
                    <a:pt x="11136" y="0"/>
                    <a:pt x="8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47"/>
            <p:cNvSpPr/>
            <p:nvPr/>
          </p:nvSpPr>
          <p:spPr>
            <a:xfrm rot="-5400000">
              <a:off x="785698" y="4127124"/>
              <a:ext cx="597659" cy="598615"/>
            </a:xfrm>
            <a:custGeom>
              <a:avLst/>
              <a:gdLst/>
              <a:ahLst/>
              <a:cxnLst/>
              <a:rect l="l" t="t" r="r" b="b"/>
              <a:pathLst>
                <a:path w="14275" h="14297" extrusionOk="0">
                  <a:moveTo>
                    <a:pt x="5843" y="3655"/>
                  </a:moveTo>
                  <a:cubicBezTo>
                    <a:pt x="6416" y="3655"/>
                    <a:pt x="6989" y="3872"/>
                    <a:pt x="7424" y="4308"/>
                  </a:cubicBezTo>
                  <a:lnTo>
                    <a:pt x="4262" y="7446"/>
                  </a:lnTo>
                  <a:cubicBezTo>
                    <a:pt x="3392" y="6576"/>
                    <a:pt x="3392" y="5178"/>
                    <a:pt x="4262" y="4308"/>
                  </a:cubicBezTo>
                  <a:cubicBezTo>
                    <a:pt x="4698" y="3872"/>
                    <a:pt x="5270" y="3655"/>
                    <a:pt x="5843" y="3655"/>
                  </a:cubicBezTo>
                  <a:close/>
                  <a:moveTo>
                    <a:pt x="6462" y="0"/>
                  </a:moveTo>
                  <a:cubicBezTo>
                    <a:pt x="2888" y="46"/>
                    <a:pt x="24" y="2933"/>
                    <a:pt x="1" y="6507"/>
                  </a:cubicBezTo>
                  <a:lnTo>
                    <a:pt x="1" y="8913"/>
                  </a:lnTo>
                  <a:cubicBezTo>
                    <a:pt x="1" y="11181"/>
                    <a:pt x="1353" y="13174"/>
                    <a:pt x="3002" y="14297"/>
                  </a:cubicBezTo>
                  <a:lnTo>
                    <a:pt x="3002" y="11891"/>
                  </a:lnTo>
                  <a:lnTo>
                    <a:pt x="11938" y="3093"/>
                  </a:lnTo>
                  <a:lnTo>
                    <a:pt x="14275" y="3093"/>
                  </a:lnTo>
                  <a:cubicBezTo>
                    <a:pt x="13129" y="1306"/>
                    <a:pt x="11136" y="0"/>
                    <a:pt x="8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3956" y="840245"/>
            <a:ext cx="5445943" cy="5152788"/>
          </a:xfrm>
          <a:prstGeom prst="rect">
            <a:avLst/>
          </a:prstGeom>
        </p:spPr>
      </p:pic>
      <p:grpSp>
        <p:nvGrpSpPr>
          <p:cNvPr id="1117" name="Google Shape;1117;p47"/>
          <p:cNvGrpSpPr/>
          <p:nvPr/>
        </p:nvGrpSpPr>
        <p:grpSpPr>
          <a:xfrm>
            <a:off x="5763807" y="864967"/>
            <a:ext cx="5054237" cy="5128066"/>
            <a:chOff x="746801" y="405400"/>
            <a:chExt cx="3790678" cy="2227543"/>
          </a:xfrm>
        </p:grpSpPr>
        <p:sp>
          <p:nvSpPr>
            <p:cNvPr id="1118" name="Google Shape;1118;p47"/>
            <p:cNvSpPr/>
            <p:nvPr/>
          </p:nvSpPr>
          <p:spPr>
            <a:xfrm rot="5400000">
              <a:off x="1510831" y="-337605"/>
              <a:ext cx="2206518" cy="3734579"/>
            </a:xfrm>
            <a:custGeom>
              <a:avLst/>
              <a:gdLst/>
              <a:ahLst/>
              <a:cxnLst/>
              <a:rect l="l" t="t" r="r" b="b"/>
              <a:pathLst>
                <a:path w="6101" h="10326" extrusionOk="0">
                  <a:moveTo>
                    <a:pt x="217" y="0"/>
                  </a:moveTo>
                  <a:cubicBezTo>
                    <a:pt x="217" y="80"/>
                    <a:pt x="166" y="159"/>
                    <a:pt x="92" y="194"/>
                  </a:cubicBezTo>
                  <a:cubicBezTo>
                    <a:pt x="69" y="203"/>
                    <a:pt x="46" y="212"/>
                    <a:pt x="19" y="212"/>
                  </a:cubicBezTo>
                  <a:cubicBezTo>
                    <a:pt x="13" y="212"/>
                    <a:pt x="7" y="212"/>
                    <a:pt x="1" y="211"/>
                  </a:cubicBezTo>
                  <a:lnTo>
                    <a:pt x="1" y="427"/>
                  </a:lnTo>
                  <a:cubicBezTo>
                    <a:pt x="121" y="427"/>
                    <a:pt x="217" y="524"/>
                    <a:pt x="217" y="638"/>
                  </a:cubicBezTo>
                  <a:lnTo>
                    <a:pt x="217" y="649"/>
                  </a:lnTo>
                  <a:cubicBezTo>
                    <a:pt x="217" y="763"/>
                    <a:pt x="121" y="860"/>
                    <a:pt x="1" y="860"/>
                  </a:cubicBezTo>
                  <a:lnTo>
                    <a:pt x="1" y="1076"/>
                  </a:lnTo>
                  <a:cubicBezTo>
                    <a:pt x="121" y="1076"/>
                    <a:pt x="217" y="1173"/>
                    <a:pt x="217" y="1287"/>
                  </a:cubicBezTo>
                  <a:lnTo>
                    <a:pt x="217" y="1299"/>
                  </a:lnTo>
                  <a:cubicBezTo>
                    <a:pt x="217" y="1412"/>
                    <a:pt x="121" y="1509"/>
                    <a:pt x="1" y="1509"/>
                  </a:cubicBezTo>
                  <a:lnTo>
                    <a:pt x="1" y="1726"/>
                  </a:lnTo>
                  <a:cubicBezTo>
                    <a:pt x="121" y="1726"/>
                    <a:pt x="217" y="1817"/>
                    <a:pt x="217" y="1936"/>
                  </a:cubicBezTo>
                  <a:cubicBezTo>
                    <a:pt x="217" y="2056"/>
                    <a:pt x="121" y="2153"/>
                    <a:pt x="1" y="2153"/>
                  </a:cubicBezTo>
                  <a:lnTo>
                    <a:pt x="1" y="2369"/>
                  </a:lnTo>
                  <a:cubicBezTo>
                    <a:pt x="121" y="2369"/>
                    <a:pt x="217" y="2460"/>
                    <a:pt x="217" y="2580"/>
                  </a:cubicBezTo>
                  <a:cubicBezTo>
                    <a:pt x="217" y="2700"/>
                    <a:pt x="121" y="2796"/>
                    <a:pt x="1" y="2796"/>
                  </a:cubicBezTo>
                  <a:lnTo>
                    <a:pt x="1" y="3007"/>
                  </a:lnTo>
                  <a:cubicBezTo>
                    <a:pt x="121" y="3007"/>
                    <a:pt x="217" y="3104"/>
                    <a:pt x="217" y="3223"/>
                  </a:cubicBezTo>
                  <a:cubicBezTo>
                    <a:pt x="217" y="3343"/>
                    <a:pt x="121" y="3440"/>
                    <a:pt x="1" y="3440"/>
                  </a:cubicBezTo>
                  <a:lnTo>
                    <a:pt x="1" y="3651"/>
                  </a:lnTo>
                  <a:cubicBezTo>
                    <a:pt x="121" y="3651"/>
                    <a:pt x="217" y="3747"/>
                    <a:pt x="217" y="3867"/>
                  </a:cubicBezTo>
                  <a:lnTo>
                    <a:pt x="217" y="3873"/>
                  </a:lnTo>
                  <a:cubicBezTo>
                    <a:pt x="217" y="3992"/>
                    <a:pt x="121" y="4089"/>
                    <a:pt x="1" y="4089"/>
                  </a:cubicBezTo>
                  <a:lnTo>
                    <a:pt x="1" y="4300"/>
                  </a:lnTo>
                  <a:cubicBezTo>
                    <a:pt x="121" y="4300"/>
                    <a:pt x="217" y="4397"/>
                    <a:pt x="217" y="4516"/>
                  </a:cubicBezTo>
                  <a:lnTo>
                    <a:pt x="217" y="4522"/>
                  </a:lnTo>
                  <a:cubicBezTo>
                    <a:pt x="217" y="4636"/>
                    <a:pt x="121" y="4733"/>
                    <a:pt x="1" y="4733"/>
                  </a:cubicBezTo>
                  <a:lnTo>
                    <a:pt x="1" y="4949"/>
                  </a:lnTo>
                  <a:cubicBezTo>
                    <a:pt x="121" y="4949"/>
                    <a:pt x="217" y="5046"/>
                    <a:pt x="217" y="5160"/>
                  </a:cubicBezTo>
                  <a:cubicBezTo>
                    <a:pt x="217" y="5279"/>
                    <a:pt x="121" y="5376"/>
                    <a:pt x="1" y="5376"/>
                  </a:cubicBezTo>
                  <a:lnTo>
                    <a:pt x="1" y="5593"/>
                  </a:lnTo>
                  <a:cubicBezTo>
                    <a:pt x="121" y="5593"/>
                    <a:pt x="217" y="5689"/>
                    <a:pt x="217" y="5803"/>
                  </a:cubicBezTo>
                  <a:lnTo>
                    <a:pt x="217" y="5815"/>
                  </a:lnTo>
                  <a:cubicBezTo>
                    <a:pt x="217" y="5929"/>
                    <a:pt x="121" y="6025"/>
                    <a:pt x="1" y="6025"/>
                  </a:cubicBezTo>
                  <a:lnTo>
                    <a:pt x="1" y="6242"/>
                  </a:lnTo>
                  <a:cubicBezTo>
                    <a:pt x="121" y="6242"/>
                    <a:pt x="217" y="6333"/>
                    <a:pt x="217" y="6453"/>
                  </a:cubicBezTo>
                  <a:cubicBezTo>
                    <a:pt x="217" y="6572"/>
                    <a:pt x="121" y="6669"/>
                    <a:pt x="1" y="6669"/>
                  </a:cubicBezTo>
                  <a:lnTo>
                    <a:pt x="1" y="6885"/>
                  </a:lnTo>
                  <a:cubicBezTo>
                    <a:pt x="121" y="6885"/>
                    <a:pt x="217" y="6982"/>
                    <a:pt x="217" y="7096"/>
                  </a:cubicBezTo>
                  <a:cubicBezTo>
                    <a:pt x="217" y="7216"/>
                    <a:pt x="121" y="7313"/>
                    <a:pt x="1" y="7313"/>
                  </a:cubicBezTo>
                  <a:lnTo>
                    <a:pt x="1" y="7529"/>
                  </a:lnTo>
                  <a:cubicBezTo>
                    <a:pt x="121" y="7529"/>
                    <a:pt x="217" y="7626"/>
                    <a:pt x="217" y="7740"/>
                  </a:cubicBezTo>
                  <a:cubicBezTo>
                    <a:pt x="217" y="7859"/>
                    <a:pt x="121" y="7956"/>
                    <a:pt x="1" y="7956"/>
                  </a:cubicBezTo>
                  <a:lnTo>
                    <a:pt x="1" y="8167"/>
                  </a:lnTo>
                  <a:cubicBezTo>
                    <a:pt x="121" y="8167"/>
                    <a:pt x="217" y="8264"/>
                    <a:pt x="217" y="8383"/>
                  </a:cubicBezTo>
                  <a:cubicBezTo>
                    <a:pt x="217" y="8503"/>
                    <a:pt x="121" y="8600"/>
                    <a:pt x="1" y="8600"/>
                  </a:cubicBezTo>
                  <a:lnTo>
                    <a:pt x="1" y="8816"/>
                  </a:lnTo>
                  <a:cubicBezTo>
                    <a:pt x="121" y="8816"/>
                    <a:pt x="217" y="8907"/>
                    <a:pt x="217" y="9027"/>
                  </a:cubicBezTo>
                  <a:lnTo>
                    <a:pt x="217" y="9033"/>
                  </a:lnTo>
                  <a:cubicBezTo>
                    <a:pt x="217" y="9152"/>
                    <a:pt x="121" y="9249"/>
                    <a:pt x="1" y="9249"/>
                  </a:cubicBezTo>
                  <a:lnTo>
                    <a:pt x="1" y="9460"/>
                  </a:lnTo>
                  <a:cubicBezTo>
                    <a:pt x="121" y="9460"/>
                    <a:pt x="217" y="9556"/>
                    <a:pt x="217" y="9676"/>
                  </a:cubicBezTo>
                  <a:cubicBezTo>
                    <a:pt x="217" y="9796"/>
                    <a:pt x="121" y="9893"/>
                    <a:pt x="1" y="9893"/>
                  </a:cubicBezTo>
                  <a:lnTo>
                    <a:pt x="1" y="10109"/>
                  </a:lnTo>
                  <a:cubicBezTo>
                    <a:pt x="86" y="10109"/>
                    <a:pt x="160" y="10160"/>
                    <a:pt x="200" y="10234"/>
                  </a:cubicBezTo>
                  <a:cubicBezTo>
                    <a:pt x="212" y="10263"/>
                    <a:pt x="217" y="10297"/>
                    <a:pt x="217" y="10325"/>
                  </a:cubicBezTo>
                  <a:lnTo>
                    <a:pt x="462" y="10325"/>
                  </a:lnTo>
                  <a:cubicBezTo>
                    <a:pt x="462" y="10206"/>
                    <a:pt x="559" y="10109"/>
                    <a:pt x="673" y="10109"/>
                  </a:cubicBezTo>
                  <a:lnTo>
                    <a:pt x="684" y="10109"/>
                  </a:lnTo>
                  <a:cubicBezTo>
                    <a:pt x="798" y="10109"/>
                    <a:pt x="895" y="10206"/>
                    <a:pt x="895" y="10325"/>
                  </a:cubicBezTo>
                  <a:lnTo>
                    <a:pt x="1146" y="10325"/>
                  </a:lnTo>
                  <a:cubicBezTo>
                    <a:pt x="1146" y="10206"/>
                    <a:pt x="1237" y="10109"/>
                    <a:pt x="1356" y="10109"/>
                  </a:cubicBezTo>
                  <a:lnTo>
                    <a:pt x="1362" y="10109"/>
                  </a:lnTo>
                  <a:cubicBezTo>
                    <a:pt x="1482" y="10109"/>
                    <a:pt x="1579" y="10206"/>
                    <a:pt x="1579" y="10325"/>
                  </a:cubicBezTo>
                  <a:lnTo>
                    <a:pt x="1818" y="10325"/>
                  </a:lnTo>
                  <a:cubicBezTo>
                    <a:pt x="1818" y="10206"/>
                    <a:pt x="1915" y="10109"/>
                    <a:pt x="2034" y="10109"/>
                  </a:cubicBezTo>
                  <a:lnTo>
                    <a:pt x="2040" y="10109"/>
                  </a:lnTo>
                  <a:cubicBezTo>
                    <a:pt x="2159" y="10109"/>
                    <a:pt x="2256" y="10206"/>
                    <a:pt x="2256" y="10325"/>
                  </a:cubicBezTo>
                  <a:lnTo>
                    <a:pt x="2495" y="10325"/>
                  </a:lnTo>
                  <a:cubicBezTo>
                    <a:pt x="2495" y="10206"/>
                    <a:pt x="2592" y="10109"/>
                    <a:pt x="2712" y="10109"/>
                  </a:cubicBezTo>
                  <a:lnTo>
                    <a:pt x="2718" y="10109"/>
                  </a:lnTo>
                  <a:cubicBezTo>
                    <a:pt x="2831" y="10109"/>
                    <a:pt x="2928" y="10206"/>
                    <a:pt x="2928" y="10325"/>
                  </a:cubicBezTo>
                  <a:lnTo>
                    <a:pt x="3173" y="10325"/>
                  </a:lnTo>
                  <a:cubicBezTo>
                    <a:pt x="3173" y="10206"/>
                    <a:pt x="3270" y="10109"/>
                    <a:pt x="3384" y="10109"/>
                  </a:cubicBezTo>
                  <a:lnTo>
                    <a:pt x="3395" y="10109"/>
                  </a:lnTo>
                  <a:cubicBezTo>
                    <a:pt x="3509" y="10109"/>
                    <a:pt x="3606" y="10206"/>
                    <a:pt x="3606" y="10325"/>
                  </a:cubicBezTo>
                  <a:lnTo>
                    <a:pt x="3851" y="10325"/>
                  </a:lnTo>
                  <a:cubicBezTo>
                    <a:pt x="3851" y="10206"/>
                    <a:pt x="3942" y="10109"/>
                    <a:pt x="4062" y="10109"/>
                  </a:cubicBezTo>
                  <a:lnTo>
                    <a:pt x="4067" y="10109"/>
                  </a:lnTo>
                  <a:cubicBezTo>
                    <a:pt x="4187" y="10109"/>
                    <a:pt x="4284" y="10206"/>
                    <a:pt x="4284" y="10325"/>
                  </a:cubicBezTo>
                  <a:lnTo>
                    <a:pt x="4523" y="10325"/>
                  </a:lnTo>
                  <a:cubicBezTo>
                    <a:pt x="4523" y="10206"/>
                    <a:pt x="4620" y="10109"/>
                    <a:pt x="4739" y="10109"/>
                  </a:cubicBezTo>
                  <a:lnTo>
                    <a:pt x="4745" y="10109"/>
                  </a:lnTo>
                  <a:cubicBezTo>
                    <a:pt x="4865" y="10109"/>
                    <a:pt x="4961" y="10206"/>
                    <a:pt x="4961" y="10325"/>
                  </a:cubicBezTo>
                  <a:lnTo>
                    <a:pt x="5201" y="10325"/>
                  </a:lnTo>
                  <a:cubicBezTo>
                    <a:pt x="5201" y="10206"/>
                    <a:pt x="5298" y="10109"/>
                    <a:pt x="5417" y="10109"/>
                  </a:cubicBezTo>
                  <a:lnTo>
                    <a:pt x="5423" y="10109"/>
                  </a:lnTo>
                  <a:cubicBezTo>
                    <a:pt x="5542" y="10109"/>
                    <a:pt x="5639" y="10206"/>
                    <a:pt x="5639" y="10325"/>
                  </a:cubicBezTo>
                  <a:lnTo>
                    <a:pt x="5884" y="10325"/>
                  </a:lnTo>
                  <a:cubicBezTo>
                    <a:pt x="5884" y="10240"/>
                    <a:pt x="5930" y="10166"/>
                    <a:pt x="6009" y="10132"/>
                  </a:cubicBezTo>
                  <a:cubicBezTo>
                    <a:pt x="6038" y="10115"/>
                    <a:pt x="6066" y="10109"/>
                    <a:pt x="6095" y="10109"/>
                  </a:cubicBezTo>
                  <a:lnTo>
                    <a:pt x="6095" y="9898"/>
                  </a:lnTo>
                  <a:cubicBezTo>
                    <a:pt x="5987" y="9898"/>
                    <a:pt x="5896" y="9813"/>
                    <a:pt x="5884" y="9705"/>
                  </a:cubicBezTo>
                  <a:cubicBezTo>
                    <a:pt x="5884" y="9585"/>
                    <a:pt x="5981" y="9488"/>
                    <a:pt x="6101" y="9488"/>
                  </a:cubicBezTo>
                  <a:lnTo>
                    <a:pt x="6101" y="9277"/>
                  </a:lnTo>
                  <a:cubicBezTo>
                    <a:pt x="5981" y="9277"/>
                    <a:pt x="5884" y="9181"/>
                    <a:pt x="5884" y="9061"/>
                  </a:cubicBezTo>
                  <a:cubicBezTo>
                    <a:pt x="5884" y="8941"/>
                    <a:pt x="5981" y="8845"/>
                    <a:pt x="6101" y="8845"/>
                  </a:cubicBezTo>
                  <a:lnTo>
                    <a:pt x="6101" y="8634"/>
                  </a:lnTo>
                  <a:cubicBezTo>
                    <a:pt x="5981" y="8634"/>
                    <a:pt x="5884" y="8537"/>
                    <a:pt x="5884" y="8417"/>
                  </a:cubicBezTo>
                  <a:lnTo>
                    <a:pt x="5884" y="8412"/>
                  </a:lnTo>
                  <a:cubicBezTo>
                    <a:pt x="5884" y="8292"/>
                    <a:pt x="5981" y="8195"/>
                    <a:pt x="6101" y="8195"/>
                  </a:cubicBezTo>
                  <a:lnTo>
                    <a:pt x="6101" y="7985"/>
                  </a:lnTo>
                  <a:cubicBezTo>
                    <a:pt x="5981" y="7985"/>
                    <a:pt x="5884" y="7888"/>
                    <a:pt x="5884" y="7768"/>
                  </a:cubicBezTo>
                  <a:cubicBezTo>
                    <a:pt x="5884" y="7649"/>
                    <a:pt x="5981" y="7552"/>
                    <a:pt x="6101" y="7552"/>
                  </a:cubicBezTo>
                  <a:lnTo>
                    <a:pt x="6101" y="7341"/>
                  </a:lnTo>
                  <a:cubicBezTo>
                    <a:pt x="5981" y="7341"/>
                    <a:pt x="5884" y="7244"/>
                    <a:pt x="5884" y="7125"/>
                  </a:cubicBezTo>
                  <a:lnTo>
                    <a:pt x="5884" y="7119"/>
                  </a:lnTo>
                  <a:cubicBezTo>
                    <a:pt x="5884" y="6999"/>
                    <a:pt x="5981" y="6903"/>
                    <a:pt x="6101" y="6903"/>
                  </a:cubicBezTo>
                  <a:lnTo>
                    <a:pt x="6101" y="6692"/>
                  </a:lnTo>
                  <a:cubicBezTo>
                    <a:pt x="5981" y="6692"/>
                    <a:pt x="5884" y="6595"/>
                    <a:pt x="5884" y="6475"/>
                  </a:cubicBezTo>
                  <a:cubicBezTo>
                    <a:pt x="5884" y="6362"/>
                    <a:pt x="5981" y="6265"/>
                    <a:pt x="6101" y="6265"/>
                  </a:cubicBezTo>
                  <a:lnTo>
                    <a:pt x="6101" y="6048"/>
                  </a:lnTo>
                  <a:cubicBezTo>
                    <a:pt x="5981" y="6048"/>
                    <a:pt x="5884" y="5957"/>
                    <a:pt x="5884" y="5838"/>
                  </a:cubicBezTo>
                  <a:cubicBezTo>
                    <a:pt x="5884" y="5718"/>
                    <a:pt x="5981" y="5621"/>
                    <a:pt x="6101" y="5621"/>
                  </a:cubicBezTo>
                  <a:lnTo>
                    <a:pt x="6101" y="5405"/>
                  </a:lnTo>
                  <a:cubicBezTo>
                    <a:pt x="5981" y="5405"/>
                    <a:pt x="5884" y="5314"/>
                    <a:pt x="5884" y="5194"/>
                  </a:cubicBezTo>
                  <a:cubicBezTo>
                    <a:pt x="5884" y="5074"/>
                    <a:pt x="5981" y="4978"/>
                    <a:pt x="6101" y="4978"/>
                  </a:cubicBezTo>
                  <a:lnTo>
                    <a:pt x="6101" y="4761"/>
                  </a:lnTo>
                  <a:cubicBezTo>
                    <a:pt x="5981" y="4761"/>
                    <a:pt x="5884" y="4664"/>
                    <a:pt x="5884" y="4550"/>
                  </a:cubicBezTo>
                  <a:cubicBezTo>
                    <a:pt x="5884" y="4431"/>
                    <a:pt x="5981" y="4334"/>
                    <a:pt x="6101" y="4334"/>
                  </a:cubicBezTo>
                  <a:lnTo>
                    <a:pt x="6101" y="4118"/>
                  </a:lnTo>
                  <a:cubicBezTo>
                    <a:pt x="5981" y="4118"/>
                    <a:pt x="5884" y="4021"/>
                    <a:pt x="5884" y="3907"/>
                  </a:cubicBezTo>
                  <a:lnTo>
                    <a:pt x="5884" y="3896"/>
                  </a:lnTo>
                  <a:cubicBezTo>
                    <a:pt x="5884" y="3782"/>
                    <a:pt x="5981" y="3685"/>
                    <a:pt x="6101" y="3685"/>
                  </a:cubicBezTo>
                  <a:lnTo>
                    <a:pt x="6101" y="3468"/>
                  </a:lnTo>
                  <a:cubicBezTo>
                    <a:pt x="5981" y="3468"/>
                    <a:pt x="5884" y="3377"/>
                    <a:pt x="5884" y="3258"/>
                  </a:cubicBezTo>
                  <a:lnTo>
                    <a:pt x="5884" y="3252"/>
                  </a:lnTo>
                  <a:cubicBezTo>
                    <a:pt x="5884" y="3132"/>
                    <a:pt x="5981" y="3036"/>
                    <a:pt x="6101" y="3036"/>
                  </a:cubicBezTo>
                  <a:lnTo>
                    <a:pt x="6101" y="2825"/>
                  </a:lnTo>
                  <a:cubicBezTo>
                    <a:pt x="5981" y="2825"/>
                    <a:pt x="5884" y="2728"/>
                    <a:pt x="5884" y="2608"/>
                  </a:cubicBezTo>
                  <a:lnTo>
                    <a:pt x="5884" y="2603"/>
                  </a:lnTo>
                  <a:cubicBezTo>
                    <a:pt x="5884" y="2483"/>
                    <a:pt x="5981" y="2386"/>
                    <a:pt x="6101" y="2386"/>
                  </a:cubicBezTo>
                  <a:lnTo>
                    <a:pt x="6101" y="2176"/>
                  </a:lnTo>
                  <a:cubicBezTo>
                    <a:pt x="5981" y="2176"/>
                    <a:pt x="5884" y="2079"/>
                    <a:pt x="5884" y="1959"/>
                  </a:cubicBezTo>
                  <a:cubicBezTo>
                    <a:pt x="5884" y="1840"/>
                    <a:pt x="5981" y="1743"/>
                    <a:pt x="6101" y="1743"/>
                  </a:cubicBezTo>
                  <a:lnTo>
                    <a:pt x="6101" y="1532"/>
                  </a:lnTo>
                  <a:cubicBezTo>
                    <a:pt x="5981" y="1532"/>
                    <a:pt x="5884" y="1435"/>
                    <a:pt x="5884" y="1316"/>
                  </a:cubicBezTo>
                  <a:cubicBezTo>
                    <a:pt x="5884" y="1196"/>
                    <a:pt x="5981" y="1099"/>
                    <a:pt x="6101" y="1099"/>
                  </a:cubicBezTo>
                  <a:lnTo>
                    <a:pt x="6101" y="888"/>
                  </a:lnTo>
                  <a:cubicBezTo>
                    <a:pt x="5981" y="888"/>
                    <a:pt x="5884" y="792"/>
                    <a:pt x="5884" y="672"/>
                  </a:cubicBezTo>
                  <a:lnTo>
                    <a:pt x="5884" y="644"/>
                  </a:lnTo>
                  <a:cubicBezTo>
                    <a:pt x="5884" y="524"/>
                    <a:pt x="5981" y="427"/>
                    <a:pt x="6101" y="427"/>
                  </a:cubicBezTo>
                  <a:lnTo>
                    <a:pt x="6101" y="216"/>
                  </a:lnTo>
                  <a:cubicBezTo>
                    <a:pt x="6015" y="216"/>
                    <a:pt x="5935" y="165"/>
                    <a:pt x="5901" y="85"/>
                  </a:cubicBezTo>
                  <a:cubicBezTo>
                    <a:pt x="5890" y="57"/>
                    <a:pt x="5884" y="28"/>
                    <a:pt x="5884" y="0"/>
                  </a:cubicBezTo>
                  <a:lnTo>
                    <a:pt x="5639" y="0"/>
                  </a:lnTo>
                  <a:cubicBezTo>
                    <a:pt x="5639" y="114"/>
                    <a:pt x="5542" y="211"/>
                    <a:pt x="5423" y="211"/>
                  </a:cubicBezTo>
                  <a:lnTo>
                    <a:pt x="5417" y="211"/>
                  </a:lnTo>
                  <a:cubicBezTo>
                    <a:pt x="5298" y="211"/>
                    <a:pt x="5206" y="114"/>
                    <a:pt x="5206" y="0"/>
                  </a:cubicBezTo>
                  <a:lnTo>
                    <a:pt x="4961" y="0"/>
                  </a:lnTo>
                  <a:cubicBezTo>
                    <a:pt x="4961" y="114"/>
                    <a:pt x="4865" y="211"/>
                    <a:pt x="4751" y="211"/>
                  </a:cubicBezTo>
                  <a:lnTo>
                    <a:pt x="4739" y="211"/>
                  </a:lnTo>
                  <a:cubicBezTo>
                    <a:pt x="4620" y="211"/>
                    <a:pt x="4529" y="114"/>
                    <a:pt x="4529" y="0"/>
                  </a:cubicBezTo>
                  <a:lnTo>
                    <a:pt x="4284" y="0"/>
                  </a:lnTo>
                  <a:cubicBezTo>
                    <a:pt x="4284" y="114"/>
                    <a:pt x="4187" y="211"/>
                    <a:pt x="4073" y="211"/>
                  </a:cubicBezTo>
                  <a:lnTo>
                    <a:pt x="4062" y="211"/>
                  </a:lnTo>
                  <a:cubicBezTo>
                    <a:pt x="3948" y="211"/>
                    <a:pt x="3851" y="114"/>
                    <a:pt x="3851" y="0"/>
                  </a:cubicBezTo>
                  <a:lnTo>
                    <a:pt x="3606" y="0"/>
                  </a:lnTo>
                  <a:cubicBezTo>
                    <a:pt x="3606" y="114"/>
                    <a:pt x="3509" y="211"/>
                    <a:pt x="3395" y="211"/>
                  </a:cubicBezTo>
                  <a:lnTo>
                    <a:pt x="3384" y="211"/>
                  </a:lnTo>
                  <a:cubicBezTo>
                    <a:pt x="3270" y="211"/>
                    <a:pt x="3173" y="114"/>
                    <a:pt x="3173" y="0"/>
                  </a:cubicBezTo>
                  <a:lnTo>
                    <a:pt x="2928" y="0"/>
                  </a:lnTo>
                  <a:cubicBezTo>
                    <a:pt x="2928" y="114"/>
                    <a:pt x="2831" y="211"/>
                    <a:pt x="2718" y="211"/>
                  </a:cubicBezTo>
                  <a:lnTo>
                    <a:pt x="2706" y="211"/>
                  </a:lnTo>
                  <a:cubicBezTo>
                    <a:pt x="2592" y="211"/>
                    <a:pt x="2495" y="114"/>
                    <a:pt x="2495" y="0"/>
                  </a:cubicBezTo>
                  <a:lnTo>
                    <a:pt x="2251" y="0"/>
                  </a:lnTo>
                  <a:cubicBezTo>
                    <a:pt x="2251" y="114"/>
                    <a:pt x="2154" y="211"/>
                    <a:pt x="2040" y="211"/>
                  </a:cubicBezTo>
                  <a:lnTo>
                    <a:pt x="2028" y="211"/>
                  </a:lnTo>
                  <a:cubicBezTo>
                    <a:pt x="1915" y="211"/>
                    <a:pt x="1818" y="114"/>
                    <a:pt x="1818" y="0"/>
                  </a:cubicBezTo>
                  <a:lnTo>
                    <a:pt x="1573" y="0"/>
                  </a:lnTo>
                  <a:cubicBezTo>
                    <a:pt x="1573" y="114"/>
                    <a:pt x="1476" y="211"/>
                    <a:pt x="1362" y="211"/>
                  </a:cubicBezTo>
                  <a:lnTo>
                    <a:pt x="1356" y="211"/>
                  </a:lnTo>
                  <a:cubicBezTo>
                    <a:pt x="1237" y="211"/>
                    <a:pt x="1140" y="114"/>
                    <a:pt x="1140" y="0"/>
                  </a:cubicBezTo>
                  <a:lnTo>
                    <a:pt x="895" y="0"/>
                  </a:lnTo>
                  <a:cubicBezTo>
                    <a:pt x="895" y="114"/>
                    <a:pt x="804" y="211"/>
                    <a:pt x="684" y="211"/>
                  </a:cubicBezTo>
                  <a:lnTo>
                    <a:pt x="679" y="211"/>
                  </a:lnTo>
                  <a:cubicBezTo>
                    <a:pt x="559" y="211"/>
                    <a:pt x="462" y="114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47"/>
            <p:cNvSpPr/>
            <p:nvPr/>
          </p:nvSpPr>
          <p:spPr>
            <a:xfrm rot="5400000">
              <a:off x="1566931" y="-358630"/>
              <a:ext cx="2206518" cy="3734579"/>
            </a:xfrm>
            <a:custGeom>
              <a:avLst/>
              <a:gdLst/>
              <a:ahLst/>
              <a:cxnLst/>
              <a:rect l="l" t="t" r="r" b="b"/>
              <a:pathLst>
                <a:path w="6101" h="10326" extrusionOk="0">
                  <a:moveTo>
                    <a:pt x="217" y="0"/>
                  </a:moveTo>
                  <a:cubicBezTo>
                    <a:pt x="217" y="80"/>
                    <a:pt x="166" y="159"/>
                    <a:pt x="92" y="194"/>
                  </a:cubicBezTo>
                  <a:cubicBezTo>
                    <a:pt x="69" y="203"/>
                    <a:pt x="46" y="212"/>
                    <a:pt x="19" y="212"/>
                  </a:cubicBezTo>
                  <a:cubicBezTo>
                    <a:pt x="13" y="212"/>
                    <a:pt x="7" y="212"/>
                    <a:pt x="1" y="211"/>
                  </a:cubicBezTo>
                  <a:lnTo>
                    <a:pt x="1" y="427"/>
                  </a:lnTo>
                  <a:cubicBezTo>
                    <a:pt x="121" y="427"/>
                    <a:pt x="217" y="524"/>
                    <a:pt x="217" y="638"/>
                  </a:cubicBezTo>
                  <a:lnTo>
                    <a:pt x="217" y="649"/>
                  </a:lnTo>
                  <a:cubicBezTo>
                    <a:pt x="217" y="763"/>
                    <a:pt x="121" y="860"/>
                    <a:pt x="1" y="860"/>
                  </a:cubicBezTo>
                  <a:lnTo>
                    <a:pt x="1" y="1076"/>
                  </a:lnTo>
                  <a:cubicBezTo>
                    <a:pt x="121" y="1076"/>
                    <a:pt x="217" y="1173"/>
                    <a:pt x="217" y="1287"/>
                  </a:cubicBezTo>
                  <a:lnTo>
                    <a:pt x="217" y="1299"/>
                  </a:lnTo>
                  <a:cubicBezTo>
                    <a:pt x="217" y="1412"/>
                    <a:pt x="121" y="1509"/>
                    <a:pt x="1" y="1509"/>
                  </a:cubicBezTo>
                  <a:lnTo>
                    <a:pt x="1" y="1726"/>
                  </a:lnTo>
                  <a:cubicBezTo>
                    <a:pt x="121" y="1726"/>
                    <a:pt x="217" y="1817"/>
                    <a:pt x="217" y="1936"/>
                  </a:cubicBezTo>
                  <a:cubicBezTo>
                    <a:pt x="217" y="2056"/>
                    <a:pt x="121" y="2153"/>
                    <a:pt x="1" y="2153"/>
                  </a:cubicBezTo>
                  <a:lnTo>
                    <a:pt x="1" y="2369"/>
                  </a:lnTo>
                  <a:cubicBezTo>
                    <a:pt x="121" y="2369"/>
                    <a:pt x="217" y="2460"/>
                    <a:pt x="217" y="2580"/>
                  </a:cubicBezTo>
                  <a:cubicBezTo>
                    <a:pt x="217" y="2700"/>
                    <a:pt x="121" y="2796"/>
                    <a:pt x="1" y="2796"/>
                  </a:cubicBezTo>
                  <a:lnTo>
                    <a:pt x="1" y="3007"/>
                  </a:lnTo>
                  <a:cubicBezTo>
                    <a:pt x="121" y="3007"/>
                    <a:pt x="217" y="3104"/>
                    <a:pt x="217" y="3223"/>
                  </a:cubicBezTo>
                  <a:cubicBezTo>
                    <a:pt x="217" y="3343"/>
                    <a:pt x="121" y="3440"/>
                    <a:pt x="1" y="3440"/>
                  </a:cubicBezTo>
                  <a:lnTo>
                    <a:pt x="1" y="3651"/>
                  </a:lnTo>
                  <a:cubicBezTo>
                    <a:pt x="121" y="3651"/>
                    <a:pt x="217" y="3747"/>
                    <a:pt x="217" y="3867"/>
                  </a:cubicBezTo>
                  <a:lnTo>
                    <a:pt x="217" y="3873"/>
                  </a:lnTo>
                  <a:cubicBezTo>
                    <a:pt x="217" y="3992"/>
                    <a:pt x="121" y="4089"/>
                    <a:pt x="1" y="4089"/>
                  </a:cubicBezTo>
                  <a:lnTo>
                    <a:pt x="1" y="4300"/>
                  </a:lnTo>
                  <a:cubicBezTo>
                    <a:pt x="121" y="4300"/>
                    <a:pt x="217" y="4397"/>
                    <a:pt x="217" y="4516"/>
                  </a:cubicBezTo>
                  <a:lnTo>
                    <a:pt x="217" y="4522"/>
                  </a:lnTo>
                  <a:cubicBezTo>
                    <a:pt x="217" y="4636"/>
                    <a:pt x="121" y="4733"/>
                    <a:pt x="1" y="4733"/>
                  </a:cubicBezTo>
                  <a:lnTo>
                    <a:pt x="1" y="4949"/>
                  </a:lnTo>
                  <a:cubicBezTo>
                    <a:pt x="121" y="4949"/>
                    <a:pt x="217" y="5046"/>
                    <a:pt x="217" y="5160"/>
                  </a:cubicBezTo>
                  <a:cubicBezTo>
                    <a:pt x="217" y="5279"/>
                    <a:pt x="121" y="5376"/>
                    <a:pt x="1" y="5376"/>
                  </a:cubicBezTo>
                  <a:lnTo>
                    <a:pt x="1" y="5593"/>
                  </a:lnTo>
                  <a:cubicBezTo>
                    <a:pt x="121" y="5593"/>
                    <a:pt x="217" y="5689"/>
                    <a:pt x="217" y="5803"/>
                  </a:cubicBezTo>
                  <a:lnTo>
                    <a:pt x="217" y="5815"/>
                  </a:lnTo>
                  <a:cubicBezTo>
                    <a:pt x="217" y="5929"/>
                    <a:pt x="121" y="6025"/>
                    <a:pt x="1" y="6025"/>
                  </a:cubicBezTo>
                  <a:lnTo>
                    <a:pt x="1" y="6242"/>
                  </a:lnTo>
                  <a:cubicBezTo>
                    <a:pt x="121" y="6242"/>
                    <a:pt x="217" y="6333"/>
                    <a:pt x="217" y="6453"/>
                  </a:cubicBezTo>
                  <a:cubicBezTo>
                    <a:pt x="217" y="6572"/>
                    <a:pt x="121" y="6669"/>
                    <a:pt x="1" y="6669"/>
                  </a:cubicBezTo>
                  <a:lnTo>
                    <a:pt x="1" y="6885"/>
                  </a:lnTo>
                  <a:cubicBezTo>
                    <a:pt x="121" y="6885"/>
                    <a:pt x="217" y="6982"/>
                    <a:pt x="217" y="7096"/>
                  </a:cubicBezTo>
                  <a:cubicBezTo>
                    <a:pt x="217" y="7216"/>
                    <a:pt x="121" y="7313"/>
                    <a:pt x="1" y="7313"/>
                  </a:cubicBezTo>
                  <a:lnTo>
                    <a:pt x="1" y="7529"/>
                  </a:lnTo>
                  <a:cubicBezTo>
                    <a:pt x="121" y="7529"/>
                    <a:pt x="217" y="7626"/>
                    <a:pt x="217" y="7740"/>
                  </a:cubicBezTo>
                  <a:cubicBezTo>
                    <a:pt x="217" y="7859"/>
                    <a:pt x="121" y="7956"/>
                    <a:pt x="1" y="7956"/>
                  </a:cubicBezTo>
                  <a:lnTo>
                    <a:pt x="1" y="8167"/>
                  </a:lnTo>
                  <a:cubicBezTo>
                    <a:pt x="121" y="8167"/>
                    <a:pt x="217" y="8264"/>
                    <a:pt x="217" y="8383"/>
                  </a:cubicBezTo>
                  <a:cubicBezTo>
                    <a:pt x="217" y="8503"/>
                    <a:pt x="121" y="8600"/>
                    <a:pt x="1" y="8600"/>
                  </a:cubicBezTo>
                  <a:lnTo>
                    <a:pt x="1" y="8816"/>
                  </a:lnTo>
                  <a:cubicBezTo>
                    <a:pt x="121" y="8816"/>
                    <a:pt x="217" y="8907"/>
                    <a:pt x="217" y="9027"/>
                  </a:cubicBezTo>
                  <a:lnTo>
                    <a:pt x="217" y="9033"/>
                  </a:lnTo>
                  <a:cubicBezTo>
                    <a:pt x="217" y="9152"/>
                    <a:pt x="121" y="9249"/>
                    <a:pt x="1" y="9249"/>
                  </a:cubicBezTo>
                  <a:lnTo>
                    <a:pt x="1" y="9460"/>
                  </a:lnTo>
                  <a:cubicBezTo>
                    <a:pt x="121" y="9460"/>
                    <a:pt x="217" y="9556"/>
                    <a:pt x="217" y="9676"/>
                  </a:cubicBezTo>
                  <a:cubicBezTo>
                    <a:pt x="217" y="9796"/>
                    <a:pt x="121" y="9893"/>
                    <a:pt x="1" y="9893"/>
                  </a:cubicBezTo>
                  <a:lnTo>
                    <a:pt x="1" y="10109"/>
                  </a:lnTo>
                  <a:cubicBezTo>
                    <a:pt x="86" y="10109"/>
                    <a:pt x="160" y="10160"/>
                    <a:pt x="200" y="10234"/>
                  </a:cubicBezTo>
                  <a:cubicBezTo>
                    <a:pt x="212" y="10263"/>
                    <a:pt x="217" y="10297"/>
                    <a:pt x="217" y="10325"/>
                  </a:cubicBezTo>
                  <a:lnTo>
                    <a:pt x="462" y="10325"/>
                  </a:lnTo>
                  <a:cubicBezTo>
                    <a:pt x="462" y="10206"/>
                    <a:pt x="559" y="10109"/>
                    <a:pt x="673" y="10109"/>
                  </a:cubicBezTo>
                  <a:lnTo>
                    <a:pt x="684" y="10109"/>
                  </a:lnTo>
                  <a:cubicBezTo>
                    <a:pt x="798" y="10109"/>
                    <a:pt x="895" y="10206"/>
                    <a:pt x="895" y="10325"/>
                  </a:cubicBezTo>
                  <a:lnTo>
                    <a:pt x="1146" y="10325"/>
                  </a:lnTo>
                  <a:cubicBezTo>
                    <a:pt x="1146" y="10206"/>
                    <a:pt x="1237" y="10109"/>
                    <a:pt x="1356" y="10109"/>
                  </a:cubicBezTo>
                  <a:lnTo>
                    <a:pt x="1362" y="10109"/>
                  </a:lnTo>
                  <a:cubicBezTo>
                    <a:pt x="1482" y="10109"/>
                    <a:pt x="1579" y="10206"/>
                    <a:pt x="1579" y="10325"/>
                  </a:cubicBezTo>
                  <a:lnTo>
                    <a:pt x="1818" y="10325"/>
                  </a:lnTo>
                  <a:cubicBezTo>
                    <a:pt x="1818" y="10206"/>
                    <a:pt x="1915" y="10109"/>
                    <a:pt x="2034" y="10109"/>
                  </a:cubicBezTo>
                  <a:lnTo>
                    <a:pt x="2040" y="10109"/>
                  </a:lnTo>
                  <a:cubicBezTo>
                    <a:pt x="2159" y="10109"/>
                    <a:pt x="2256" y="10206"/>
                    <a:pt x="2256" y="10325"/>
                  </a:cubicBezTo>
                  <a:lnTo>
                    <a:pt x="2495" y="10325"/>
                  </a:lnTo>
                  <a:cubicBezTo>
                    <a:pt x="2495" y="10206"/>
                    <a:pt x="2592" y="10109"/>
                    <a:pt x="2712" y="10109"/>
                  </a:cubicBezTo>
                  <a:lnTo>
                    <a:pt x="2718" y="10109"/>
                  </a:lnTo>
                  <a:cubicBezTo>
                    <a:pt x="2831" y="10109"/>
                    <a:pt x="2928" y="10206"/>
                    <a:pt x="2928" y="10325"/>
                  </a:cubicBezTo>
                  <a:lnTo>
                    <a:pt x="3173" y="10325"/>
                  </a:lnTo>
                  <a:cubicBezTo>
                    <a:pt x="3173" y="10206"/>
                    <a:pt x="3270" y="10109"/>
                    <a:pt x="3384" y="10109"/>
                  </a:cubicBezTo>
                  <a:lnTo>
                    <a:pt x="3395" y="10109"/>
                  </a:lnTo>
                  <a:cubicBezTo>
                    <a:pt x="3509" y="10109"/>
                    <a:pt x="3606" y="10206"/>
                    <a:pt x="3606" y="10325"/>
                  </a:cubicBezTo>
                  <a:lnTo>
                    <a:pt x="3851" y="10325"/>
                  </a:lnTo>
                  <a:cubicBezTo>
                    <a:pt x="3851" y="10206"/>
                    <a:pt x="3942" y="10109"/>
                    <a:pt x="4062" y="10109"/>
                  </a:cubicBezTo>
                  <a:lnTo>
                    <a:pt x="4067" y="10109"/>
                  </a:lnTo>
                  <a:cubicBezTo>
                    <a:pt x="4187" y="10109"/>
                    <a:pt x="4284" y="10206"/>
                    <a:pt x="4284" y="10325"/>
                  </a:cubicBezTo>
                  <a:lnTo>
                    <a:pt x="4523" y="10325"/>
                  </a:lnTo>
                  <a:cubicBezTo>
                    <a:pt x="4523" y="10206"/>
                    <a:pt x="4620" y="10109"/>
                    <a:pt x="4739" y="10109"/>
                  </a:cubicBezTo>
                  <a:lnTo>
                    <a:pt x="4745" y="10109"/>
                  </a:lnTo>
                  <a:cubicBezTo>
                    <a:pt x="4865" y="10109"/>
                    <a:pt x="4961" y="10206"/>
                    <a:pt x="4961" y="10325"/>
                  </a:cubicBezTo>
                  <a:lnTo>
                    <a:pt x="5201" y="10325"/>
                  </a:lnTo>
                  <a:cubicBezTo>
                    <a:pt x="5201" y="10206"/>
                    <a:pt x="5298" y="10109"/>
                    <a:pt x="5417" y="10109"/>
                  </a:cubicBezTo>
                  <a:lnTo>
                    <a:pt x="5423" y="10109"/>
                  </a:lnTo>
                  <a:cubicBezTo>
                    <a:pt x="5542" y="10109"/>
                    <a:pt x="5639" y="10206"/>
                    <a:pt x="5639" y="10325"/>
                  </a:cubicBezTo>
                  <a:lnTo>
                    <a:pt x="5884" y="10325"/>
                  </a:lnTo>
                  <a:cubicBezTo>
                    <a:pt x="5884" y="10240"/>
                    <a:pt x="5930" y="10166"/>
                    <a:pt x="6009" y="10132"/>
                  </a:cubicBezTo>
                  <a:cubicBezTo>
                    <a:pt x="6038" y="10115"/>
                    <a:pt x="6066" y="10109"/>
                    <a:pt x="6095" y="10109"/>
                  </a:cubicBezTo>
                  <a:lnTo>
                    <a:pt x="6095" y="9898"/>
                  </a:lnTo>
                  <a:cubicBezTo>
                    <a:pt x="5987" y="9898"/>
                    <a:pt x="5896" y="9813"/>
                    <a:pt x="5884" y="9705"/>
                  </a:cubicBezTo>
                  <a:cubicBezTo>
                    <a:pt x="5884" y="9585"/>
                    <a:pt x="5981" y="9488"/>
                    <a:pt x="6101" y="9488"/>
                  </a:cubicBezTo>
                  <a:lnTo>
                    <a:pt x="6101" y="9277"/>
                  </a:lnTo>
                  <a:cubicBezTo>
                    <a:pt x="5981" y="9277"/>
                    <a:pt x="5884" y="9181"/>
                    <a:pt x="5884" y="9061"/>
                  </a:cubicBezTo>
                  <a:cubicBezTo>
                    <a:pt x="5884" y="8941"/>
                    <a:pt x="5981" y="8845"/>
                    <a:pt x="6101" y="8845"/>
                  </a:cubicBezTo>
                  <a:lnTo>
                    <a:pt x="6101" y="8634"/>
                  </a:lnTo>
                  <a:cubicBezTo>
                    <a:pt x="5981" y="8634"/>
                    <a:pt x="5884" y="8537"/>
                    <a:pt x="5884" y="8417"/>
                  </a:cubicBezTo>
                  <a:lnTo>
                    <a:pt x="5884" y="8412"/>
                  </a:lnTo>
                  <a:cubicBezTo>
                    <a:pt x="5884" y="8292"/>
                    <a:pt x="5981" y="8195"/>
                    <a:pt x="6101" y="8195"/>
                  </a:cubicBezTo>
                  <a:lnTo>
                    <a:pt x="6101" y="7985"/>
                  </a:lnTo>
                  <a:cubicBezTo>
                    <a:pt x="5981" y="7985"/>
                    <a:pt x="5884" y="7888"/>
                    <a:pt x="5884" y="7768"/>
                  </a:cubicBezTo>
                  <a:cubicBezTo>
                    <a:pt x="5884" y="7649"/>
                    <a:pt x="5981" y="7552"/>
                    <a:pt x="6101" y="7552"/>
                  </a:cubicBezTo>
                  <a:lnTo>
                    <a:pt x="6101" y="7341"/>
                  </a:lnTo>
                  <a:cubicBezTo>
                    <a:pt x="5981" y="7341"/>
                    <a:pt x="5884" y="7244"/>
                    <a:pt x="5884" y="7125"/>
                  </a:cubicBezTo>
                  <a:lnTo>
                    <a:pt x="5884" y="7119"/>
                  </a:lnTo>
                  <a:cubicBezTo>
                    <a:pt x="5884" y="6999"/>
                    <a:pt x="5981" y="6903"/>
                    <a:pt x="6101" y="6903"/>
                  </a:cubicBezTo>
                  <a:lnTo>
                    <a:pt x="6101" y="6692"/>
                  </a:lnTo>
                  <a:cubicBezTo>
                    <a:pt x="5981" y="6692"/>
                    <a:pt x="5884" y="6595"/>
                    <a:pt x="5884" y="6475"/>
                  </a:cubicBezTo>
                  <a:cubicBezTo>
                    <a:pt x="5884" y="6362"/>
                    <a:pt x="5981" y="6265"/>
                    <a:pt x="6101" y="6265"/>
                  </a:cubicBezTo>
                  <a:lnTo>
                    <a:pt x="6101" y="6048"/>
                  </a:lnTo>
                  <a:cubicBezTo>
                    <a:pt x="5981" y="6048"/>
                    <a:pt x="5884" y="5957"/>
                    <a:pt x="5884" y="5838"/>
                  </a:cubicBezTo>
                  <a:cubicBezTo>
                    <a:pt x="5884" y="5718"/>
                    <a:pt x="5981" y="5621"/>
                    <a:pt x="6101" y="5621"/>
                  </a:cubicBezTo>
                  <a:lnTo>
                    <a:pt x="6101" y="5405"/>
                  </a:lnTo>
                  <a:cubicBezTo>
                    <a:pt x="5981" y="5405"/>
                    <a:pt x="5884" y="5314"/>
                    <a:pt x="5884" y="5194"/>
                  </a:cubicBezTo>
                  <a:cubicBezTo>
                    <a:pt x="5884" y="5074"/>
                    <a:pt x="5981" y="4978"/>
                    <a:pt x="6101" y="4978"/>
                  </a:cubicBezTo>
                  <a:lnTo>
                    <a:pt x="6101" y="4761"/>
                  </a:lnTo>
                  <a:cubicBezTo>
                    <a:pt x="5981" y="4761"/>
                    <a:pt x="5884" y="4664"/>
                    <a:pt x="5884" y="4550"/>
                  </a:cubicBezTo>
                  <a:cubicBezTo>
                    <a:pt x="5884" y="4431"/>
                    <a:pt x="5981" y="4334"/>
                    <a:pt x="6101" y="4334"/>
                  </a:cubicBezTo>
                  <a:lnTo>
                    <a:pt x="6101" y="4118"/>
                  </a:lnTo>
                  <a:cubicBezTo>
                    <a:pt x="5981" y="4118"/>
                    <a:pt x="5884" y="4021"/>
                    <a:pt x="5884" y="3907"/>
                  </a:cubicBezTo>
                  <a:lnTo>
                    <a:pt x="5884" y="3896"/>
                  </a:lnTo>
                  <a:cubicBezTo>
                    <a:pt x="5884" y="3782"/>
                    <a:pt x="5981" y="3685"/>
                    <a:pt x="6101" y="3685"/>
                  </a:cubicBezTo>
                  <a:lnTo>
                    <a:pt x="6101" y="3468"/>
                  </a:lnTo>
                  <a:cubicBezTo>
                    <a:pt x="5981" y="3468"/>
                    <a:pt x="5884" y="3377"/>
                    <a:pt x="5884" y="3258"/>
                  </a:cubicBezTo>
                  <a:lnTo>
                    <a:pt x="5884" y="3252"/>
                  </a:lnTo>
                  <a:cubicBezTo>
                    <a:pt x="5884" y="3132"/>
                    <a:pt x="5981" y="3036"/>
                    <a:pt x="6101" y="3036"/>
                  </a:cubicBezTo>
                  <a:lnTo>
                    <a:pt x="6101" y="2825"/>
                  </a:lnTo>
                  <a:cubicBezTo>
                    <a:pt x="5981" y="2825"/>
                    <a:pt x="5884" y="2728"/>
                    <a:pt x="5884" y="2608"/>
                  </a:cubicBezTo>
                  <a:lnTo>
                    <a:pt x="5884" y="2603"/>
                  </a:lnTo>
                  <a:cubicBezTo>
                    <a:pt x="5884" y="2483"/>
                    <a:pt x="5981" y="2386"/>
                    <a:pt x="6101" y="2386"/>
                  </a:cubicBezTo>
                  <a:lnTo>
                    <a:pt x="6101" y="2176"/>
                  </a:lnTo>
                  <a:cubicBezTo>
                    <a:pt x="5981" y="2176"/>
                    <a:pt x="5884" y="2079"/>
                    <a:pt x="5884" y="1959"/>
                  </a:cubicBezTo>
                  <a:cubicBezTo>
                    <a:pt x="5884" y="1840"/>
                    <a:pt x="5981" y="1743"/>
                    <a:pt x="6101" y="1743"/>
                  </a:cubicBezTo>
                  <a:lnTo>
                    <a:pt x="6101" y="1532"/>
                  </a:lnTo>
                  <a:cubicBezTo>
                    <a:pt x="5981" y="1532"/>
                    <a:pt x="5884" y="1435"/>
                    <a:pt x="5884" y="1316"/>
                  </a:cubicBezTo>
                  <a:cubicBezTo>
                    <a:pt x="5884" y="1196"/>
                    <a:pt x="5981" y="1099"/>
                    <a:pt x="6101" y="1099"/>
                  </a:cubicBezTo>
                  <a:lnTo>
                    <a:pt x="6101" y="888"/>
                  </a:lnTo>
                  <a:cubicBezTo>
                    <a:pt x="5981" y="888"/>
                    <a:pt x="5884" y="792"/>
                    <a:pt x="5884" y="672"/>
                  </a:cubicBezTo>
                  <a:lnTo>
                    <a:pt x="5884" y="644"/>
                  </a:lnTo>
                  <a:cubicBezTo>
                    <a:pt x="5884" y="524"/>
                    <a:pt x="5981" y="427"/>
                    <a:pt x="6101" y="427"/>
                  </a:cubicBezTo>
                  <a:lnTo>
                    <a:pt x="6101" y="216"/>
                  </a:lnTo>
                  <a:cubicBezTo>
                    <a:pt x="6015" y="216"/>
                    <a:pt x="5935" y="165"/>
                    <a:pt x="5901" y="85"/>
                  </a:cubicBezTo>
                  <a:cubicBezTo>
                    <a:pt x="5890" y="57"/>
                    <a:pt x="5884" y="28"/>
                    <a:pt x="5884" y="0"/>
                  </a:cubicBezTo>
                  <a:lnTo>
                    <a:pt x="5639" y="0"/>
                  </a:lnTo>
                  <a:cubicBezTo>
                    <a:pt x="5639" y="114"/>
                    <a:pt x="5542" y="211"/>
                    <a:pt x="5423" y="211"/>
                  </a:cubicBezTo>
                  <a:lnTo>
                    <a:pt x="5417" y="211"/>
                  </a:lnTo>
                  <a:cubicBezTo>
                    <a:pt x="5298" y="211"/>
                    <a:pt x="5206" y="114"/>
                    <a:pt x="5206" y="0"/>
                  </a:cubicBezTo>
                  <a:lnTo>
                    <a:pt x="4961" y="0"/>
                  </a:lnTo>
                  <a:cubicBezTo>
                    <a:pt x="4961" y="114"/>
                    <a:pt x="4865" y="211"/>
                    <a:pt x="4751" y="211"/>
                  </a:cubicBezTo>
                  <a:lnTo>
                    <a:pt x="4739" y="211"/>
                  </a:lnTo>
                  <a:cubicBezTo>
                    <a:pt x="4620" y="211"/>
                    <a:pt x="4529" y="114"/>
                    <a:pt x="4529" y="0"/>
                  </a:cubicBezTo>
                  <a:lnTo>
                    <a:pt x="4284" y="0"/>
                  </a:lnTo>
                  <a:cubicBezTo>
                    <a:pt x="4284" y="114"/>
                    <a:pt x="4187" y="211"/>
                    <a:pt x="4073" y="211"/>
                  </a:cubicBezTo>
                  <a:lnTo>
                    <a:pt x="4062" y="211"/>
                  </a:lnTo>
                  <a:cubicBezTo>
                    <a:pt x="3948" y="211"/>
                    <a:pt x="3851" y="114"/>
                    <a:pt x="3851" y="0"/>
                  </a:cubicBezTo>
                  <a:lnTo>
                    <a:pt x="3606" y="0"/>
                  </a:lnTo>
                  <a:cubicBezTo>
                    <a:pt x="3606" y="114"/>
                    <a:pt x="3509" y="211"/>
                    <a:pt x="3395" y="211"/>
                  </a:cubicBezTo>
                  <a:lnTo>
                    <a:pt x="3384" y="211"/>
                  </a:lnTo>
                  <a:cubicBezTo>
                    <a:pt x="3270" y="211"/>
                    <a:pt x="3173" y="114"/>
                    <a:pt x="3173" y="0"/>
                  </a:cubicBezTo>
                  <a:lnTo>
                    <a:pt x="2928" y="0"/>
                  </a:lnTo>
                  <a:cubicBezTo>
                    <a:pt x="2928" y="114"/>
                    <a:pt x="2831" y="211"/>
                    <a:pt x="2718" y="211"/>
                  </a:cubicBezTo>
                  <a:lnTo>
                    <a:pt x="2706" y="211"/>
                  </a:lnTo>
                  <a:cubicBezTo>
                    <a:pt x="2592" y="211"/>
                    <a:pt x="2495" y="114"/>
                    <a:pt x="2495" y="0"/>
                  </a:cubicBezTo>
                  <a:lnTo>
                    <a:pt x="2251" y="0"/>
                  </a:lnTo>
                  <a:cubicBezTo>
                    <a:pt x="2251" y="114"/>
                    <a:pt x="2154" y="211"/>
                    <a:pt x="2040" y="211"/>
                  </a:cubicBezTo>
                  <a:lnTo>
                    <a:pt x="2028" y="211"/>
                  </a:lnTo>
                  <a:cubicBezTo>
                    <a:pt x="1915" y="211"/>
                    <a:pt x="1818" y="114"/>
                    <a:pt x="1818" y="0"/>
                  </a:cubicBezTo>
                  <a:lnTo>
                    <a:pt x="1573" y="0"/>
                  </a:lnTo>
                  <a:cubicBezTo>
                    <a:pt x="1573" y="114"/>
                    <a:pt x="1476" y="211"/>
                    <a:pt x="1362" y="211"/>
                  </a:cubicBezTo>
                  <a:lnTo>
                    <a:pt x="1356" y="211"/>
                  </a:lnTo>
                  <a:cubicBezTo>
                    <a:pt x="1237" y="211"/>
                    <a:pt x="1140" y="114"/>
                    <a:pt x="1140" y="0"/>
                  </a:cubicBezTo>
                  <a:lnTo>
                    <a:pt x="895" y="0"/>
                  </a:lnTo>
                  <a:cubicBezTo>
                    <a:pt x="895" y="114"/>
                    <a:pt x="804" y="211"/>
                    <a:pt x="684" y="211"/>
                  </a:cubicBezTo>
                  <a:lnTo>
                    <a:pt x="679" y="211"/>
                  </a:lnTo>
                  <a:cubicBezTo>
                    <a:pt x="559" y="211"/>
                    <a:pt x="462" y="114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47"/>
            <p:cNvSpPr/>
            <p:nvPr/>
          </p:nvSpPr>
          <p:spPr>
            <a:xfrm rot="5400000">
              <a:off x="1802249" y="-199430"/>
              <a:ext cx="1725846" cy="3416556"/>
            </a:xfrm>
            <a:custGeom>
              <a:avLst/>
              <a:gdLst/>
              <a:ahLst/>
              <a:cxnLst/>
              <a:rect l="l" t="t" r="r" b="b"/>
              <a:pathLst>
                <a:path w="4962" h="9216" extrusionOk="0">
                  <a:moveTo>
                    <a:pt x="1" y="1"/>
                  </a:moveTo>
                  <a:lnTo>
                    <a:pt x="1" y="9216"/>
                  </a:lnTo>
                  <a:lnTo>
                    <a:pt x="4961" y="9216"/>
                  </a:lnTo>
                  <a:lnTo>
                    <a:pt x="49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47"/>
            <p:cNvSpPr/>
            <p:nvPr/>
          </p:nvSpPr>
          <p:spPr>
            <a:xfrm rot="5400000">
              <a:off x="1791493" y="-211619"/>
              <a:ext cx="1749080" cy="3440969"/>
            </a:xfrm>
            <a:custGeom>
              <a:avLst/>
              <a:gdLst/>
              <a:ahLst/>
              <a:cxnLst/>
              <a:rect l="l" t="t" r="r" b="b"/>
              <a:pathLst>
                <a:path w="4346" h="8550" extrusionOk="0">
                  <a:moveTo>
                    <a:pt x="4271" y="69"/>
                  </a:moveTo>
                  <a:lnTo>
                    <a:pt x="4271" y="8481"/>
                  </a:lnTo>
                  <a:lnTo>
                    <a:pt x="74" y="8481"/>
                  </a:lnTo>
                  <a:lnTo>
                    <a:pt x="74" y="69"/>
                  </a:lnTo>
                  <a:close/>
                  <a:moveTo>
                    <a:pt x="0" y="1"/>
                  </a:moveTo>
                  <a:lnTo>
                    <a:pt x="0" y="8549"/>
                  </a:lnTo>
                  <a:lnTo>
                    <a:pt x="4345" y="8549"/>
                  </a:lnTo>
                  <a:lnTo>
                    <a:pt x="43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135354" y="1646924"/>
            <a:ext cx="438594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altLang="en-US" sz="2800" b="1" kern="0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Lý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Huệ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không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có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con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trai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truyền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ngôi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con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gái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Lý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Chiêu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Hoàng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mới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7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tuổi.Trần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Thủ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Độ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tìm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cách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để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Chiêu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Hoàng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lấy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Cảnh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rồi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nhường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ngôi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chồng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(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đầu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năm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1226). 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590675" y="523875"/>
            <a:ext cx="90106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Đầu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1226,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Lý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Chiêu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Hoàng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nhường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ngôi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chồng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Cảnh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nhà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Trần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thành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lập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2050" name="Picture 2" descr="Nữ hoàng đế duy nhất của Việt Nam và chuyện tình bi kịch: Phải nhường ngôi  cho chồng khi 7 tuổi,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" y="1724025"/>
            <a:ext cx="102965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624;p40"/>
          <p:cNvGrpSpPr/>
          <p:nvPr/>
        </p:nvGrpSpPr>
        <p:grpSpPr>
          <a:xfrm rot="-212243">
            <a:off x="83396" y="520212"/>
            <a:ext cx="1868153" cy="677917"/>
            <a:chOff x="5677489" y="1114550"/>
            <a:chExt cx="1487411" cy="294048"/>
          </a:xfrm>
        </p:grpSpPr>
        <p:sp>
          <p:nvSpPr>
            <p:cNvPr id="5" name="Google Shape;625;p40"/>
            <p:cNvSpPr/>
            <p:nvPr/>
          </p:nvSpPr>
          <p:spPr>
            <a:xfrm>
              <a:off x="5677489" y="1115215"/>
              <a:ext cx="1483942" cy="293376"/>
            </a:xfrm>
            <a:custGeom>
              <a:avLst/>
              <a:gdLst/>
              <a:ahLst/>
              <a:cxnLst/>
              <a:rect l="l" t="t" r="r" b="b"/>
              <a:pathLst>
                <a:path w="13248" h="2609" extrusionOk="0">
                  <a:moveTo>
                    <a:pt x="160" y="0"/>
                  </a:moveTo>
                  <a:cubicBezTo>
                    <a:pt x="160" y="57"/>
                    <a:pt x="154" y="114"/>
                    <a:pt x="149" y="171"/>
                  </a:cubicBezTo>
                  <a:cubicBezTo>
                    <a:pt x="149" y="222"/>
                    <a:pt x="137" y="274"/>
                    <a:pt x="126" y="331"/>
                  </a:cubicBezTo>
                  <a:cubicBezTo>
                    <a:pt x="126" y="353"/>
                    <a:pt x="114" y="370"/>
                    <a:pt x="97" y="388"/>
                  </a:cubicBezTo>
                  <a:cubicBezTo>
                    <a:pt x="69" y="416"/>
                    <a:pt x="46" y="450"/>
                    <a:pt x="35" y="490"/>
                  </a:cubicBezTo>
                  <a:cubicBezTo>
                    <a:pt x="23" y="558"/>
                    <a:pt x="29" y="632"/>
                    <a:pt x="52" y="701"/>
                  </a:cubicBezTo>
                  <a:cubicBezTo>
                    <a:pt x="57" y="746"/>
                    <a:pt x="75" y="786"/>
                    <a:pt x="97" y="826"/>
                  </a:cubicBezTo>
                  <a:cubicBezTo>
                    <a:pt x="103" y="837"/>
                    <a:pt x="114" y="843"/>
                    <a:pt x="120" y="860"/>
                  </a:cubicBezTo>
                  <a:cubicBezTo>
                    <a:pt x="126" y="877"/>
                    <a:pt x="126" y="894"/>
                    <a:pt x="120" y="917"/>
                  </a:cubicBezTo>
                  <a:cubicBezTo>
                    <a:pt x="120" y="951"/>
                    <a:pt x="120" y="980"/>
                    <a:pt x="103" y="1003"/>
                  </a:cubicBezTo>
                  <a:cubicBezTo>
                    <a:pt x="80" y="1020"/>
                    <a:pt x="52" y="1042"/>
                    <a:pt x="40" y="1071"/>
                  </a:cubicBezTo>
                  <a:cubicBezTo>
                    <a:pt x="29" y="1105"/>
                    <a:pt x="18" y="1134"/>
                    <a:pt x="12" y="1168"/>
                  </a:cubicBezTo>
                  <a:cubicBezTo>
                    <a:pt x="6" y="1208"/>
                    <a:pt x="6" y="1247"/>
                    <a:pt x="6" y="1287"/>
                  </a:cubicBezTo>
                  <a:cubicBezTo>
                    <a:pt x="0" y="1361"/>
                    <a:pt x="6" y="1435"/>
                    <a:pt x="23" y="1509"/>
                  </a:cubicBezTo>
                  <a:cubicBezTo>
                    <a:pt x="35" y="1538"/>
                    <a:pt x="35" y="1589"/>
                    <a:pt x="57" y="1606"/>
                  </a:cubicBezTo>
                  <a:cubicBezTo>
                    <a:pt x="80" y="1629"/>
                    <a:pt x="109" y="1635"/>
                    <a:pt x="131" y="1658"/>
                  </a:cubicBezTo>
                  <a:cubicBezTo>
                    <a:pt x="149" y="1686"/>
                    <a:pt x="137" y="1714"/>
                    <a:pt x="143" y="1749"/>
                  </a:cubicBezTo>
                  <a:cubicBezTo>
                    <a:pt x="154" y="1789"/>
                    <a:pt x="154" y="1828"/>
                    <a:pt x="154" y="1868"/>
                  </a:cubicBezTo>
                  <a:cubicBezTo>
                    <a:pt x="149" y="1902"/>
                    <a:pt x="137" y="1931"/>
                    <a:pt x="120" y="1959"/>
                  </a:cubicBezTo>
                  <a:cubicBezTo>
                    <a:pt x="109" y="1988"/>
                    <a:pt x="103" y="2022"/>
                    <a:pt x="86" y="2050"/>
                  </a:cubicBezTo>
                  <a:cubicBezTo>
                    <a:pt x="63" y="2096"/>
                    <a:pt x="40" y="2125"/>
                    <a:pt x="69" y="2176"/>
                  </a:cubicBezTo>
                  <a:cubicBezTo>
                    <a:pt x="92" y="2221"/>
                    <a:pt x="149" y="2312"/>
                    <a:pt x="211" y="2318"/>
                  </a:cubicBezTo>
                  <a:cubicBezTo>
                    <a:pt x="211" y="2341"/>
                    <a:pt x="228" y="2347"/>
                    <a:pt x="240" y="2369"/>
                  </a:cubicBezTo>
                  <a:cubicBezTo>
                    <a:pt x="245" y="2392"/>
                    <a:pt x="251" y="2409"/>
                    <a:pt x="251" y="2432"/>
                  </a:cubicBezTo>
                  <a:cubicBezTo>
                    <a:pt x="257" y="2466"/>
                    <a:pt x="257" y="2506"/>
                    <a:pt x="251" y="2546"/>
                  </a:cubicBezTo>
                  <a:cubicBezTo>
                    <a:pt x="251" y="2563"/>
                    <a:pt x="251" y="2592"/>
                    <a:pt x="245" y="2609"/>
                  </a:cubicBezTo>
                  <a:lnTo>
                    <a:pt x="13060" y="2609"/>
                  </a:lnTo>
                  <a:cubicBezTo>
                    <a:pt x="13065" y="2546"/>
                    <a:pt x="13082" y="2489"/>
                    <a:pt x="13105" y="2432"/>
                  </a:cubicBezTo>
                  <a:cubicBezTo>
                    <a:pt x="13111" y="2415"/>
                    <a:pt x="13122" y="2398"/>
                    <a:pt x="13122" y="2381"/>
                  </a:cubicBezTo>
                  <a:cubicBezTo>
                    <a:pt x="13122" y="2358"/>
                    <a:pt x="13122" y="2369"/>
                    <a:pt x="13116" y="2352"/>
                  </a:cubicBezTo>
                  <a:cubicBezTo>
                    <a:pt x="13105" y="2335"/>
                    <a:pt x="13094" y="2312"/>
                    <a:pt x="13082" y="2301"/>
                  </a:cubicBezTo>
                  <a:cubicBezTo>
                    <a:pt x="13048" y="2244"/>
                    <a:pt x="13042" y="2176"/>
                    <a:pt x="13054" y="2119"/>
                  </a:cubicBezTo>
                  <a:cubicBezTo>
                    <a:pt x="13071" y="2056"/>
                    <a:pt x="13105" y="2068"/>
                    <a:pt x="13156" y="2039"/>
                  </a:cubicBezTo>
                  <a:cubicBezTo>
                    <a:pt x="13219" y="2011"/>
                    <a:pt x="13156" y="1954"/>
                    <a:pt x="13139" y="1914"/>
                  </a:cubicBezTo>
                  <a:cubicBezTo>
                    <a:pt x="13122" y="1880"/>
                    <a:pt x="13116" y="1834"/>
                    <a:pt x="13128" y="1794"/>
                  </a:cubicBezTo>
                  <a:cubicBezTo>
                    <a:pt x="13151" y="1737"/>
                    <a:pt x="13179" y="1692"/>
                    <a:pt x="13213" y="1646"/>
                  </a:cubicBezTo>
                  <a:cubicBezTo>
                    <a:pt x="13236" y="1589"/>
                    <a:pt x="13247" y="1532"/>
                    <a:pt x="13236" y="1475"/>
                  </a:cubicBezTo>
                  <a:cubicBezTo>
                    <a:pt x="13247" y="1424"/>
                    <a:pt x="13230" y="1367"/>
                    <a:pt x="13196" y="1322"/>
                  </a:cubicBezTo>
                  <a:cubicBezTo>
                    <a:pt x="13173" y="1299"/>
                    <a:pt x="13151" y="1276"/>
                    <a:pt x="13134" y="1253"/>
                  </a:cubicBezTo>
                  <a:cubicBezTo>
                    <a:pt x="13122" y="1225"/>
                    <a:pt x="13128" y="1219"/>
                    <a:pt x="13134" y="1196"/>
                  </a:cubicBezTo>
                  <a:cubicBezTo>
                    <a:pt x="13162" y="1094"/>
                    <a:pt x="13225" y="991"/>
                    <a:pt x="13202" y="883"/>
                  </a:cubicBezTo>
                  <a:cubicBezTo>
                    <a:pt x="13196" y="843"/>
                    <a:pt x="13185" y="803"/>
                    <a:pt x="13168" y="769"/>
                  </a:cubicBezTo>
                  <a:cubicBezTo>
                    <a:pt x="13151" y="746"/>
                    <a:pt x="13139" y="724"/>
                    <a:pt x="13122" y="701"/>
                  </a:cubicBezTo>
                  <a:cubicBezTo>
                    <a:pt x="13105" y="684"/>
                    <a:pt x="13088" y="661"/>
                    <a:pt x="13077" y="638"/>
                  </a:cubicBezTo>
                  <a:cubicBezTo>
                    <a:pt x="13060" y="581"/>
                    <a:pt x="13054" y="524"/>
                    <a:pt x="13054" y="473"/>
                  </a:cubicBezTo>
                  <a:cubicBezTo>
                    <a:pt x="13048" y="422"/>
                    <a:pt x="13060" y="370"/>
                    <a:pt x="13082" y="331"/>
                  </a:cubicBezTo>
                  <a:cubicBezTo>
                    <a:pt x="13116" y="296"/>
                    <a:pt x="13139" y="257"/>
                    <a:pt x="13139" y="211"/>
                  </a:cubicBezTo>
                  <a:cubicBezTo>
                    <a:pt x="13145" y="143"/>
                    <a:pt x="13145" y="74"/>
                    <a:pt x="13139" y="6"/>
                  </a:cubicBezTo>
                  <a:lnTo>
                    <a:pt x="13139" y="0"/>
                  </a:lnTo>
                  <a:close/>
                </a:path>
              </a:pathLst>
            </a:custGeom>
            <a:solidFill>
              <a:srgbClr val="6E9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626;p40"/>
            <p:cNvSpPr/>
            <p:nvPr/>
          </p:nvSpPr>
          <p:spPr>
            <a:xfrm>
              <a:off x="5998060" y="1255444"/>
              <a:ext cx="250505" cy="153153"/>
            </a:xfrm>
            <a:custGeom>
              <a:avLst/>
              <a:gdLst/>
              <a:ahLst/>
              <a:cxnLst/>
              <a:rect l="l" t="t" r="r" b="b"/>
              <a:pathLst>
                <a:path w="2228" h="1362" extrusionOk="0">
                  <a:moveTo>
                    <a:pt x="1111" y="0"/>
                  </a:moveTo>
                  <a:cubicBezTo>
                    <a:pt x="496" y="0"/>
                    <a:pt x="1" y="513"/>
                    <a:pt x="18" y="1128"/>
                  </a:cubicBezTo>
                  <a:cubicBezTo>
                    <a:pt x="18" y="1208"/>
                    <a:pt x="23" y="1288"/>
                    <a:pt x="40" y="1362"/>
                  </a:cubicBezTo>
                  <a:lnTo>
                    <a:pt x="450" y="1362"/>
                  </a:lnTo>
                  <a:cubicBezTo>
                    <a:pt x="422" y="1288"/>
                    <a:pt x="405" y="1208"/>
                    <a:pt x="405" y="1128"/>
                  </a:cubicBezTo>
                  <a:cubicBezTo>
                    <a:pt x="405" y="731"/>
                    <a:pt x="728" y="417"/>
                    <a:pt x="1111" y="417"/>
                  </a:cubicBezTo>
                  <a:cubicBezTo>
                    <a:pt x="1150" y="417"/>
                    <a:pt x="1190" y="421"/>
                    <a:pt x="1231" y="428"/>
                  </a:cubicBezTo>
                  <a:cubicBezTo>
                    <a:pt x="1664" y="502"/>
                    <a:pt x="1926" y="952"/>
                    <a:pt x="1777" y="1362"/>
                  </a:cubicBezTo>
                  <a:lnTo>
                    <a:pt x="2188" y="1362"/>
                  </a:lnTo>
                  <a:cubicBezTo>
                    <a:pt x="2205" y="1288"/>
                    <a:pt x="2210" y="1208"/>
                    <a:pt x="2210" y="1128"/>
                  </a:cubicBezTo>
                  <a:cubicBezTo>
                    <a:pt x="2227" y="513"/>
                    <a:pt x="1732" y="0"/>
                    <a:pt x="1111" y="0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627;p40"/>
            <p:cNvSpPr/>
            <p:nvPr/>
          </p:nvSpPr>
          <p:spPr>
            <a:xfrm>
              <a:off x="5679872" y="1258480"/>
              <a:ext cx="212615" cy="150117"/>
            </a:xfrm>
            <a:custGeom>
              <a:avLst/>
              <a:gdLst/>
              <a:ahLst/>
              <a:cxnLst/>
              <a:rect l="l" t="t" r="r" b="b"/>
              <a:pathLst>
                <a:path w="1891" h="1335" extrusionOk="0">
                  <a:moveTo>
                    <a:pt x="784" y="1"/>
                  </a:moveTo>
                  <a:cubicBezTo>
                    <a:pt x="513" y="1"/>
                    <a:pt x="237" y="101"/>
                    <a:pt x="11" y="327"/>
                  </a:cubicBezTo>
                  <a:cubicBezTo>
                    <a:pt x="11" y="327"/>
                    <a:pt x="11" y="327"/>
                    <a:pt x="17" y="332"/>
                  </a:cubicBezTo>
                  <a:cubicBezTo>
                    <a:pt x="40" y="349"/>
                    <a:pt x="68" y="355"/>
                    <a:pt x="85" y="384"/>
                  </a:cubicBezTo>
                  <a:cubicBezTo>
                    <a:pt x="108" y="412"/>
                    <a:pt x="91" y="440"/>
                    <a:pt x="103" y="475"/>
                  </a:cubicBezTo>
                  <a:cubicBezTo>
                    <a:pt x="108" y="509"/>
                    <a:pt x="114" y="554"/>
                    <a:pt x="114" y="594"/>
                  </a:cubicBezTo>
                  <a:cubicBezTo>
                    <a:pt x="108" y="623"/>
                    <a:pt x="97" y="651"/>
                    <a:pt x="80" y="680"/>
                  </a:cubicBezTo>
                  <a:cubicBezTo>
                    <a:pt x="68" y="714"/>
                    <a:pt x="57" y="742"/>
                    <a:pt x="46" y="771"/>
                  </a:cubicBezTo>
                  <a:cubicBezTo>
                    <a:pt x="23" y="822"/>
                    <a:pt x="0" y="839"/>
                    <a:pt x="29" y="896"/>
                  </a:cubicBezTo>
                  <a:cubicBezTo>
                    <a:pt x="46" y="936"/>
                    <a:pt x="68" y="970"/>
                    <a:pt x="91" y="999"/>
                  </a:cubicBezTo>
                  <a:cubicBezTo>
                    <a:pt x="145" y="652"/>
                    <a:pt x="442" y="393"/>
                    <a:pt x="789" y="393"/>
                  </a:cubicBezTo>
                  <a:cubicBezTo>
                    <a:pt x="807" y="393"/>
                    <a:pt x="825" y="394"/>
                    <a:pt x="843" y="395"/>
                  </a:cubicBezTo>
                  <a:cubicBezTo>
                    <a:pt x="1213" y="423"/>
                    <a:pt x="1498" y="731"/>
                    <a:pt x="1498" y="1101"/>
                  </a:cubicBezTo>
                  <a:cubicBezTo>
                    <a:pt x="1498" y="1181"/>
                    <a:pt x="1486" y="1261"/>
                    <a:pt x="1458" y="1335"/>
                  </a:cubicBezTo>
                  <a:lnTo>
                    <a:pt x="1862" y="1335"/>
                  </a:lnTo>
                  <a:cubicBezTo>
                    <a:pt x="1879" y="1261"/>
                    <a:pt x="1885" y="1181"/>
                    <a:pt x="1891" y="1101"/>
                  </a:cubicBezTo>
                  <a:cubicBezTo>
                    <a:pt x="1891" y="439"/>
                    <a:pt x="1350" y="1"/>
                    <a:pt x="784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628;p40"/>
            <p:cNvSpPr/>
            <p:nvPr/>
          </p:nvSpPr>
          <p:spPr>
            <a:xfrm>
              <a:off x="6354700" y="1258593"/>
              <a:ext cx="247357" cy="150005"/>
            </a:xfrm>
            <a:custGeom>
              <a:avLst/>
              <a:gdLst/>
              <a:ahLst/>
              <a:cxnLst/>
              <a:rect l="l" t="t" r="r" b="b"/>
              <a:pathLst>
                <a:path w="2200" h="1334" extrusionOk="0">
                  <a:moveTo>
                    <a:pt x="1100" y="1"/>
                  </a:moveTo>
                  <a:cubicBezTo>
                    <a:pt x="491" y="1"/>
                    <a:pt x="1" y="491"/>
                    <a:pt x="1" y="1100"/>
                  </a:cubicBezTo>
                  <a:cubicBezTo>
                    <a:pt x="1" y="1180"/>
                    <a:pt x="6" y="1260"/>
                    <a:pt x="24" y="1334"/>
                  </a:cubicBezTo>
                  <a:lnTo>
                    <a:pt x="434" y="1334"/>
                  </a:lnTo>
                  <a:cubicBezTo>
                    <a:pt x="405" y="1260"/>
                    <a:pt x="394" y="1180"/>
                    <a:pt x="394" y="1100"/>
                  </a:cubicBezTo>
                  <a:cubicBezTo>
                    <a:pt x="394" y="707"/>
                    <a:pt x="707" y="394"/>
                    <a:pt x="1100" y="394"/>
                  </a:cubicBezTo>
                  <a:cubicBezTo>
                    <a:pt x="1487" y="394"/>
                    <a:pt x="1806" y="707"/>
                    <a:pt x="1806" y="1100"/>
                  </a:cubicBezTo>
                  <a:cubicBezTo>
                    <a:pt x="1806" y="1180"/>
                    <a:pt x="1789" y="1260"/>
                    <a:pt x="1766" y="1334"/>
                  </a:cubicBezTo>
                  <a:lnTo>
                    <a:pt x="2171" y="1334"/>
                  </a:lnTo>
                  <a:cubicBezTo>
                    <a:pt x="2188" y="1260"/>
                    <a:pt x="2193" y="1180"/>
                    <a:pt x="2199" y="1100"/>
                  </a:cubicBezTo>
                  <a:cubicBezTo>
                    <a:pt x="2193" y="491"/>
                    <a:pt x="1704" y="1"/>
                    <a:pt x="1100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629;p40"/>
            <p:cNvSpPr/>
            <p:nvPr/>
          </p:nvSpPr>
          <p:spPr>
            <a:xfrm>
              <a:off x="6172895" y="1114550"/>
              <a:ext cx="247245" cy="147419"/>
            </a:xfrm>
            <a:custGeom>
              <a:avLst/>
              <a:gdLst/>
              <a:ahLst/>
              <a:cxnLst/>
              <a:rect l="l" t="t" r="r" b="b"/>
              <a:pathLst>
                <a:path w="2199" h="1311" extrusionOk="0">
                  <a:moveTo>
                    <a:pt x="17" y="1"/>
                  </a:moveTo>
                  <a:cubicBezTo>
                    <a:pt x="6" y="69"/>
                    <a:pt x="0" y="143"/>
                    <a:pt x="0" y="211"/>
                  </a:cubicBezTo>
                  <a:cubicBezTo>
                    <a:pt x="0" y="815"/>
                    <a:pt x="490" y="1310"/>
                    <a:pt x="1100" y="1310"/>
                  </a:cubicBezTo>
                  <a:cubicBezTo>
                    <a:pt x="1703" y="1310"/>
                    <a:pt x="2193" y="815"/>
                    <a:pt x="2199" y="211"/>
                  </a:cubicBezTo>
                  <a:cubicBezTo>
                    <a:pt x="2193" y="143"/>
                    <a:pt x="2187" y="69"/>
                    <a:pt x="2176" y="1"/>
                  </a:cubicBezTo>
                  <a:lnTo>
                    <a:pt x="1772" y="1"/>
                  </a:lnTo>
                  <a:cubicBezTo>
                    <a:pt x="1794" y="69"/>
                    <a:pt x="1806" y="137"/>
                    <a:pt x="1806" y="211"/>
                  </a:cubicBezTo>
                  <a:cubicBezTo>
                    <a:pt x="1806" y="599"/>
                    <a:pt x="1487" y="917"/>
                    <a:pt x="1100" y="917"/>
                  </a:cubicBezTo>
                  <a:cubicBezTo>
                    <a:pt x="707" y="917"/>
                    <a:pt x="393" y="599"/>
                    <a:pt x="393" y="211"/>
                  </a:cubicBezTo>
                  <a:cubicBezTo>
                    <a:pt x="393" y="137"/>
                    <a:pt x="399" y="69"/>
                    <a:pt x="422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630;p40"/>
            <p:cNvSpPr/>
            <p:nvPr/>
          </p:nvSpPr>
          <p:spPr>
            <a:xfrm>
              <a:off x="5816254" y="1114550"/>
              <a:ext cx="250393" cy="150567"/>
            </a:xfrm>
            <a:custGeom>
              <a:avLst/>
              <a:gdLst/>
              <a:ahLst/>
              <a:cxnLst/>
              <a:rect l="l" t="t" r="r" b="b"/>
              <a:pathLst>
                <a:path w="2227" h="1339" extrusionOk="0">
                  <a:moveTo>
                    <a:pt x="34" y="1"/>
                  </a:moveTo>
                  <a:cubicBezTo>
                    <a:pt x="23" y="69"/>
                    <a:pt x="17" y="143"/>
                    <a:pt x="17" y="211"/>
                  </a:cubicBezTo>
                  <a:cubicBezTo>
                    <a:pt x="0" y="826"/>
                    <a:pt x="496" y="1339"/>
                    <a:pt x="1111" y="1339"/>
                  </a:cubicBezTo>
                  <a:cubicBezTo>
                    <a:pt x="1731" y="1339"/>
                    <a:pt x="2227" y="826"/>
                    <a:pt x="2210" y="211"/>
                  </a:cubicBezTo>
                  <a:cubicBezTo>
                    <a:pt x="2210" y="143"/>
                    <a:pt x="2204" y="69"/>
                    <a:pt x="2193" y="1"/>
                  </a:cubicBezTo>
                  <a:lnTo>
                    <a:pt x="1788" y="1"/>
                  </a:lnTo>
                  <a:cubicBezTo>
                    <a:pt x="1811" y="69"/>
                    <a:pt x="1823" y="137"/>
                    <a:pt x="1823" y="211"/>
                  </a:cubicBezTo>
                  <a:cubicBezTo>
                    <a:pt x="1834" y="610"/>
                    <a:pt x="1515" y="940"/>
                    <a:pt x="1111" y="940"/>
                  </a:cubicBezTo>
                  <a:cubicBezTo>
                    <a:pt x="712" y="940"/>
                    <a:pt x="393" y="610"/>
                    <a:pt x="404" y="211"/>
                  </a:cubicBezTo>
                  <a:cubicBezTo>
                    <a:pt x="404" y="137"/>
                    <a:pt x="416" y="69"/>
                    <a:pt x="439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631;p40"/>
            <p:cNvSpPr/>
            <p:nvPr/>
          </p:nvSpPr>
          <p:spPr>
            <a:xfrm>
              <a:off x="6708193" y="1255444"/>
              <a:ext cx="250505" cy="153153"/>
            </a:xfrm>
            <a:custGeom>
              <a:avLst/>
              <a:gdLst/>
              <a:ahLst/>
              <a:cxnLst/>
              <a:rect l="l" t="t" r="r" b="b"/>
              <a:pathLst>
                <a:path w="2228" h="1362" extrusionOk="0">
                  <a:moveTo>
                    <a:pt x="1111" y="0"/>
                  </a:moveTo>
                  <a:cubicBezTo>
                    <a:pt x="496" y="0"/>
                    <a:pt x="1" y="513"/>
                    <a:pt x="12" y="1128"/>
                  </a:cubicBezTo>
                  <a:cubicBezTo>
                    <a:pt x="12" y="1208"/>
                    <a:pt x="23" y="1288"/>
                    <a:pt x="40" y="1362"/>
                  </a:cubicBezTo>
                  <a:lnTo>
                    <a:pt x="445" y="1362"/>
                  </a:lnTo>
                  <a:cubicBezTo>
                    <a:pt x="422" y="1288"/>
                    <a:pt x="405" y="1208"/>
                    <a:pt x="405" y="1128"/>
                  </a:cubicBezTo>
                  <a:cubicBezTo>
                    <a:pt x="393" y="729"/>
                    <a:pt x="712" y="399"/>
                    <a:pt x="1111" y="399"/>
                  </a:cubicBezTo>
                  <a:cubicBezTo>
                    <a:pt x="1510" y="399"/>
                    <a:pt x="1829" y="729"/>
                    <a:pt x="1817" y="1128"/>
                  </a:cubicBezTo>
                  <a:cubicBezTo>
                    <a:pt x="1817" y="1208"/>
                    <a:pt x="1806" y="1288"/>
                    <a:pt x="1777" y="1362"/>
                  </a:cubicBezTo>
                  <a:lnTo>
                    <a:pt x="2187" y="1362"/>
                  </a:lnTo>
                  <a:cubicBezTo>
                    <a:pt x="2199" y="1288"/>
                    <a:pt x="2210" y="1208"/>
                    <a:pt x="2210" y="1128"/>
                  </a:cubicBezTo>
                  <a:cubicBezTo>
                    <a:pt x="2227" y="513"/>
                    <a:pt x="1732" y="0"/>
                    <a:pt x="1111" y="0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632;p40"/>
            <p:cNvSpPr/>
            <p:nvPr/>
          </p:nvSpPr>
          <p:spPr>
            <a:xfrm>
              <a:off x="6881116" y="1114550"/>
              <a:ext cx="250505" cy="150567"/>
            </a:xfrm>
            <a:custGeom>
              <a:avLst/>
              <a:gdLst/>
              <a:ahLst/>
              <a:cxnLst/>
              <a:rect l="l" t="t" r="r" b="b"/>
              <a:pathLst>
                <a:path w="2228" h="1339" extrusionOk="0">
                  <a:moveTo>
                    <a:pt x="34" y="1"/>
                  </a:moveTo>
                  <a:cubicBezTo>
                    <a:pt x="23" y="69"/>
                    <a:pt x="12" y="143"/>
                    <a:pt x="12" y="211"/>
                  </a:cubicBezTo>
                  <a:cubicBezTo>
                    <a:pt x="0" y="826"/>
                    <a:pt x="496" y="1339"/>
                    <a:pt x="1111" y="1339"/>
                  </a:cubicBezTo>
                  <a:cubicBezTo>
                    <a:pt x="1732" y="1339"/>
                    <a:pt x="2227" y="826"/>
                    <a:pt x="2210" y="211"/>
                  </a:cubicBezTo>
                  <a:cubicBezTo>
                    <a:pt x="2210" y="143"/>
                    <a:pt x="2204" y="69"/>
                    <a:pt x="2193" y="1"/>
                  </a:cubicBezTo>
                  <a:lnTo>
                    <a:pt x="1788" y="1"/>
                  </a:lnTo>
                  <a:cubicBezTo>
                    <a:pt x="1806" y="69"/>
                    <a:pt x="1817" y="137"/>
                    <a:pt x="1817" y="211"/>
                  </a:cubicBezTo>
                  <a:cubicBezTo>
                    <a:pt x="1828" y="610"/>
                    <a:pt x="1509" y="940"/>
                    <a:pt x="1111" y="940"/>
                  </a:cubicBezTo>
                  <a:cubicBezTo>
                    <a:pt x="712" y="940"/>
                    <a:pt x="393" y="610"/>
                    <a:pt x="405" y="211"/>
                  </a:cubicBezTo>
                  <a:cubicBezTo>
                    <a:pt x="405" y="137"/>
                    <a:pt x="416" y="69"/>
                    <a:pt x="433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633;p40"/>
            <p:cNvSpPr/>
            <p:nvPr/>
          </p:nvSpPr>
          <p:spPr>
            <a:xfrm>
              <a:off x="7064271" y="1263090"/>
              <a:ext cx="100629" cy="145507"/>
            </a:xfrm>
            <a:custGeom>
              <a:avLst/>
              <a:gdLst/>
              <a:ahLst/>
              <a:cxnLst/>
              <a:rect l="l" t="t" r="r" b="b"/>
              <a:pathLst>
                <a:path w="895" h="1294" extrusionOk="0">
                  <a:moveTo>
                    <a:pt x="832" y="1"/>
                  </a:moveTo>
                  <a:cubicBezTo>
                    <a:pt x="347" y="120"/>
                    <a:pt x="6" y="559"/>
                    <a:pt x="0" y="1060"/>
                  </a:cubicBezTo>
                  <a:cubicBezTo>
                    <a:pt x="0" y="1140"/>
                    <a:pt x="11" y="1220"/>
                    <a:pt x="29" y="1294"/>
                  </a:cubicBezTo>
                  <a:lnTo>
                    <a:pt x="433" y="1294"/>
                  </a:lnTo>
                  <a:cubicBezTo>
                    <a:pt x="410" y="1220"/>
                    <a:pt x="393" y="1140"/>
                    <a:pt x="393" y="1060"/>
                  </a:cubicBezTo>
                  <a:cubicBezTo>
                    <a:pt x="393" y="787"/>
                    <a:pt x="558" y="536"/>
                    <a:pt x="809" y="422"/>
                  </a:cubicBezTo>
                  <a:cubicBezTo>
                    <a:pt x="826" y="388"/>
                    <a:pt x="849" y="360"/>
                    <a:pt x="860" y="331"/>
                  </a:cubicBezTo>
                  <a:cubicBezTo>
                    <a:pt x="883" y="280"/>
                    <a:pt x="894" y="223"/>
                    <a:pt x="888" y="166"/>
                  </a:cubicBezTo>
                  <a:cubicBezTo>
                    <a:pt x="894" y="109"/>
                    <a:pt x="877" y="52"/>
                    <a:pt x="843" y="7"/>
                  </a:cubicBezTo>
                  <a:lnTo>
                    <a:pt x="832" y="1"/>
                  </a:ln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634;p40"/>
            <p:cNvSpPr/>
            <p:nvPr/>
          </p:nvSpPr>
          <p:spPr>
            <a:xfrm>
              <a:off x="6525712" y="1114550"/>
              <a:ext cx="251067" cy="150567"/>
            </a:xfrm>
            <a:custGeom>
              <a:avLst/>
              <a:gdLst/>
              <a:ahLst/>
              <a:cxnLst/>
              <a:rect l="l" t="t" r="r" b="b"/>
              <a:pathLst>
                <a:path w="2233" h="1339" extrusionOk="0">
                  <a:moveTo>
                    <a:pt x="40" y="1"/>
                  </a:moveTo>
                  <a:cubicBezTo>
                    <a:pt x="23" y="69"/>
                    <a:pt x="17" y="143"/>
                    <a:pt x="17" y="211"/>
                  </a:cubicBezTo>
                  <a:cubicBezTo>
                    <a:pt x="0" y="826"/>
                    <a:pt x="496" y="1339"/>
                    <a:pt x="1117" y="1339"/>
                  </a:cubicBezTo>
                  <a:cubicBezTo>
                    <a:pt x="1732" y="1339"/>
                    <a:pt x="2233" y="826"/>
                    <a:pt x="2216" y="211"/>
                  </a:cubicBezTo>
                  <a:cubicBezTo>
                    <a:pt x="2216" y="143"/>
                    <a:pt x="2210" y="69"/>
                    <a:pt x="2193" y="1"/>
                  </a:cubicBezTo>
                  <a:lnTo>
                    <a:pt x="1789" y="1"/>
                  </a:lnTo>
                  <a:cubicBezTo>
                    <a:pt x="1811" y="69"/>
                    <a:pt x="1823" y="137"/>
                    <a:pt x="1823" y="211"/>
                  </a:cubicBezTo>
                  <a:cubicBezTo>
                    <a:pt x="1834" y="610"/>
                    <a:pt x="1515" y="940"/>
                    <a:pt x="1117" y="940"/>
                  </a:cubicBezTo>
                  <a:cubicBezTo>
                    <a:pt x="718" y="940"/>
                    <a:pt x="399" y="610"/>
                    <a:pt x="410" y="211"/>
                  </a:cubicBezTo>
                  <a:cubicBezTo>
                    <a:pt x="410" y="137"/>
                    <a:pt x="422" y="69"/>
                    <a:pt x="439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quocthangict\Desktop\Picture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248400"/>
          </a:xfrm>
          <a:prstGeom prst="rect">
            <a:avLst/>
          </a:prstGeom>
          <a:noFill/>
          <a:ln w="57150">
            <a:pattFill prst="pct75">
              <a:fgClr>
                <a:srgbClr val="CC6600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0" y="6369050"/>
            <a:ext cx="12192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000000"/>
                </a:solidFill>
                <a:latin typeface="UVN Bai Hoc" panose="0207040306030A020402" pitchFamily="18" charset="0"/>
              </a:rPr>
              <a:t>BẢN ĐỒ NƯỚC ĐẠI VIỆT THỜI TRẦN</a:t>
            </a:r>
            <a:endParaRPr lang="en-US" altLang="en-US" sz="2600" b="1" dirty="0">
              <a:solidFill>
                <a:srgbClr val="000000"/>
              </a:solidFill>
              <a:latin typeface="UVN Bai Hoc" panose="0207040306030A020402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5" name="Google Shape;1325;p50"/>
          <p:cNvGrpSpPr/>
          <p:nvPr/>
        </p:nvGrpSpPr>
        <p:grpSpPr>
          <a:xfrm>
            <a:off x="1171398" y="472068"/>
            <a:ext cx="9744252" cy="2242557"/>
            <a:chOff x="1417497" y="838175"/>
            <a:chExt cx="6309028" cy="3467142"/>
          </a:xfrm>
        </p:grpSpPr>
        <p:grpSp>
          <p:nvGrpSpPr>
            <p:cNvPr id="1326" name="Google Shape;1326;p50"/>
            <p:cNvGrpSpPr/>
            <p:nvPr/>
          </p:nvGrpSpPr>
          <p:grpSpPr>
            <a:xfrm>
              <a:off x="1417497" y="874964"/>
              <a:ext cx="6253685" cy="3430354"/>
              <a:chOff x="-2675977" y="-818601"/>
              <a:chExt cx="3305331" cy="1629390"/>
            </a:xfrm>
          </p:grpSpPr>
          <p:sp>
            <p:nvSpPr>
              <p:cNvPr id="1327" name="Google Shape;1327;p50"/>
              <p:cNvSpPr/>
              <p:nvPr/>
            </p:nvSpPr>
            <p:spPr>
              <a:xfrm rot="5400000">
                <a:off x="-1797437" y="-1627405"/>
                <a:ext cx="1570890" cy="3246997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19649" extrusionOk="0">
                    <a:moveTo>
                      <a:pt x="0" y="0"/>
                    </a:moveTo>
                    <a:lnTo>
                      <a:pt x="0" y="19649"/>
                    </a:lnTo>
                    <a:lnTo>
                      <a:pt x="9506" y="19649"/>
                    </a:lnTo>
                    <a:lnTo>
                      <a:pt x="95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50"/>
              <p:cNvSpPr/>
              <p:nvPr/>
            </p:nvSpPr>
            <p:spPr>
              <a:xfrm rot="5400000">
                <a:off x="-487902" y="664708"/>
                <a:ext cx="47262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0"/>
                    </a:moveTo>
                    <a:cubicBezTo>
                      <a:pt x="63" y="0"/>
                      <a:pt x="0" y="63"/>
                      <a:pt x="0" y="143"/>
                    </a:cubicBezTo>
                    <a:cubicBezTo>
                      <a:pt x="0" y="223"/>
                      <a:pt x="63" y="285"/>
                      <a:pt x="143" y="285"/>
                    </a:cubicBezTo>
                    <a:cubicBezTo>
                      <a:pt x="217" y="285"/>
                      <a:pt x="285" y="223"/>
                      <a:pt x="285" y="143"/>
                    </a:cubicBezTo>
                    <a:cubicBezTo>
                      <a:pt x="285" y="63"/>
                      <a:pt x="217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50"/>
              <p:cNvSpPr/>
              <p:nvPr/>
            </p:nvSpPr>
            <p:spPr>
              <a:xfrm rot="5400000">
                <a:off x="425516" y="-371013"/>
                <a:ext cx="241103" cy="130878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792" extrusionOk="0">
                    <a:moveTo>
                      <a:pt x="6" y="0"/>
                    </a:moveTo>
                    <a:cubicBezTo>
                      <a:pt x="6" y="17"/>
                      <a:pt x="1" y="40"/>
                      <a:pt x="1" y="63"/>
                    </a:cubicBezTo>
                    <a:cubicBezTo>
                      <a:pt x="1" y="467"/>
                      <a:pt x="325" y="792"/>
                      <a:pt x="730" y="792"/>
                    </a:cubicBezTo>
                    <a:cubicBezTo>
                      <a:pt x="1134" y="792"/>
                      <a:pt x="1459" y="467"/>
                      <a:pt x="1459" y="63"/>
                    </a:cubicBezTo>
                    <a:lnTo>
                      <a:pt x="145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50"/>
              <p:cNvSpPr/>
              <p:nvPr/>
            </p:nvSpPr>
            <p:spPr>
              <a:xfrm rot="5400000">
                <a:off x="-1060080" y="644960"/>
                <a:ext cx="47262" cy="47096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5" extrusionOk="0">
                    <a:moveTo>
                      <a:pt x="143" y="0"/>
                    </a:moveTo>
                    <a:cubicBezTo>
                      <a:pt x="63" y="0"/>
                      <a:pt x="1" y="68"/>
                      <a:pt x="1" y="143"/>
                    </a:cubicBezTo>
                    <a:cubicBezTo>
                      <a:pt x="1" y="222"/>
                      <a:pt x="63" y="285"/>
                      <a:pt x="143" y="285"/>
                    </a:cubicBezTo>
                    <a:cubicBezTo>
                      <a:pt x="217" y="285"/>
                      <a:pt x="286" y="222"/>
                      <a:pt x="286" y="143"/>
                    </a:cubicBezTo>
                    <a:cubicBezTo>
                      <a:pt x="286" y="68"/>
                      <a:pt x="217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1" name="Google Shape;1331;p50"/>
              <p:cNvSpPr/>
              <p:nvPr/>
            </p:nvSpPr>
            <p:spPr>
              <a:xfrm rot="5400000">
                <a:off x="-2533864" y="-146516"/>
                <a:ext cx="241103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59" extrusionOk="0">
                    <a:moveTo>
                      <a:pt x="729" y="1"/>
                    </a:moveTo>
                    <a:cubicBezTo>
                      <a:pt x="325" y="1"/>
                      <a:pt x="0" y="325"/>
                      <a:pt x="0" y="730"/>
                    </a:cubicBezTo>
                    <a:cubicBezTo>
                      <a:pt x="0" y="1134"/>
                      <a:pt x="325" y="1459"/>
                      <a:pt x="729" y="1459"/>
                    </a:cubicBezTo>
                    <a:cubicBezTo>
                      <a:pt x="1134" y="1459"/>
                      <a:pt x="1458" y="1134"/>
                      <a:pt x="1458" y="730"/>
                    </a:cubicBezTo>
                    <a:cubicBezTo>
                      <a:pt x="1458" y="325"/>
                      <a:pt x="1134" y="1"/>
                      <a:pt x="7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2" name="Google Shape;1332;p50"/>
              <p:cNvSpPr/>
              <p:nvPr/>
            </p:nvSpPr>
            <p:spPr>
              <a:xfrm rot="5400000">
                <a:off x="-2570548" y="283470"/>
                <a:ext cx="47262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4" y="1"/>
                      <a:pt x="1" y="64"/>
                      <a:pt x="1" y="143"/>
                    </a:cubicBezTo>
                    <a:cubicBezTo>
                      <a:pt x="1" y="217"/>
                      <a:pt x="64" y="286"/>
                      <a:pt x="143" y="286"/>
                    </a:cubicBezTo>
                    <a:cubicBezTo>
                      <a:pt x="223" y="286"/>
                      <a:pt x="286" y="217"/>
                      <a:pt x="286" y="143"/>
                    </a:cubicBezTo>
                    <a:cubicBezTo>
                      <a:pt x="286" y="64"/>
                      <a:pt x="223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3" name="Google Shape;1333;p50"/>
              <p:cNvSpPr/>
              <p:nvPr/>
            </p:nvSpPr>
            <p:spPr>
              <a:xfrm rot="5400000">
                <a:off x="-2244923" y="641159"/>
                <a:ext cx="47097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2" y="0"/>
                    </a:moveTo>
                    <a:cubicBezTo>
                      <a:pt x="63" y="0"/>
                      <a:pt x="0" y="63"/>
                      <a:pt x="0" y="143"/>
                    </a:cubicBezTo>
                    <a:cubicBezTo>
                      <a:pt x="0" y="222"/>
                      <a:pt x="63" y="285"/>
                      <a:pt x="142" y="285"/>
                    </a:cubicBezTo>
                    <a:cubicBezTo>
                      <a:pt x="216" y="285"/>
                      <a:pt x="285" y="222"/>
                      <a:pt x="285" y="143"/>
                    </a:cubicBezTo>
                    <a:cubicBezTo>
                      <a:pt x="285" y="63"/>
                      <a:pt x="216" y="0"/>
                      <a:pt x="1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4" name="Google Shape;1334;p50"/>
              <p:cNvSpPr/>
              <p:nvPr/>
            </p:nvSpPr>
            <p:spPr>
              <a:xfrm rot="5400000">
                <a:off x="-1582353" y="644878"/>
                <a:ext cx="47262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3" y="1"/>
                      <a:pt x="1" y="64"/>
                      <a:pt x="1" y="143"/>
                    </a:cubicBezTo>
                    <a:cubicBezTo>
                      <a:pt x="1" y="217"/>
                      <a:pt x="63" y="286"/>
                      <a:pt x="143" y="286"/>
                    </a:cubicBezTo>
                    <a:cubicBezTo>
                      <a:pt x="217" y="286"/>
                      <a:pt x="286" y="217"/>
                      <a:pt x="286" y="143"/>
                    </a:cubicBezTo>
                    <a:cubicBezTo>
                      <a:pt x="286" y="64"/>
                      <a:pt x="217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5" name="Google Shape;1335;p50"/>
              <p:cNvSpPr/>
              <p:nvPr/>
            </p:nvSpPr>
            <p:spPr>
              <a:xfrm rot="5400000">
                <a:off x="457080" y="393611"/>
                <a:ext cx="47097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3" y="1"/>
                    </a:moveTo>
                    <a:cubicBezTo>
                      <a:pt x="63" y="1"/>
                      <a:pt x="0" y="63"/>
                      <a:pt x="0" y="143"/>
                    </a:cubicBezTo>
                    <a:cubicBezTo>
                      <a:pt x="0" y="223"/>
                      <a:pt x="63" y="285"/>
                      <a:pt x="143" y="285"/>
                    </a:cubicBezTo>
                    <a:cubicBezTo>
                      <a:pt x="222" y="285"/>
                      <a:pt x="285" y="223"/>
                      <a:pt x="285" y="143"/>
                    </a:cubicBezTo>
                    <a:cubicBezTo>
                      <a:pt x="285" y="63"/>
                      <a:pt x="222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50"/>
              <p:cNvSpPr/>
              <p:nvPr/>
            </p:nvSpPr>
            <p:spPr>
              <a:xfrm rot="5400000">
                <a:off x="-2051995" y="429390"/>
                <a:ext cx="242095" cy="24209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65" extrusionOk="0">
                    <a:moveTo>
                      <a:pt x="735" y="1"/>
                    </a:moveTo>
                    <a:cubicBezTo>
                      <a:pt x="331" y="1"/>
                      <a:pt x="1" y="331"/>
                      <a:pt x="1" y="730"/>
                    </a:cubicBezTo>
                    <a:cubicBezTo>
                      <a:pt x="1" y="1134"/>
                      <a:pt x="331" y="1465"/>
                      <a:pt x="735" y="1465"/>
                    </a:cubicBezTo>
                    <a:cubicBezTo>
                      <a:pt x="1134" y="1465"/>
                      <a:pt x="1464" y="1134"/>
                      <a:pt x="1464" y="730"/>
                    </a:cubicBezTo>
                    <a:cubicBezTo>
                      <a:pt x="1464" y="331"/>
                      <a:pt x="1134" y="1"/>
                      <a:pt x="7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7" name="Google Shape;1337;p50"/>
              <p:cNvSpPr/>
              <p:nvPr/>
            </p:nvSpPr>
            <p:spPr>
              <a:xfrm rot="5400000">
                <a:off x="406760" y="576795"/>
                <a:ext cx="204417" cy="2050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1241" extrusionOk="0">
                    <a:moveTo>
                      <a:pt x="206" y="0"/>
                    </a:moveTo>
                    <a:cubicBezTo>
                      <a:pt x="75" y="137"/>
                      <a:pt x="1" y="319"/>
                      <a:pt x="1" y="513"/>
                    </a:cubicBezTo>
                    <a:cubicBezTo>
                      <a:pt x="1" y="950"/>
                      <a:pt x="358" y="1240"/>
                      <a:pt x="732" y="1240"/>
                    </a:cubicBezTo>
                    <a:cubicBezTo>
                      <a:pt x="909" y="1240"/>
                      <a:pt x="1089" y="1175"/>
                      <a:pt x="1237" y="1031"/>
                    </a:cubicBezTo>
                    <a:lnTo>
                      <a:pt x="12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8" name="Google Shape;1338;p50"/>
              <p:cNvSpPr/>
              <p:nvPr/>
            </p:nvSpPr>
            <p:spPr>
              <a:xfrm rot="5400000">
                <a:off x="-877976" y="444014"/>
                <a:ext cx="241103" cy="241926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64" extrusionOk="0">
                    <a:moveTo>
                      <a:pt x="730" y="0"/>
                    </a:moveTo>
                    <a:cubicBezTo>
                      <a:pt x="325" y="0"/>
                      <a:pt x="1" y="330"/>
                      <a:pt x="1" y="735"/>
                    </a:cubicBezTo>
                    <a:cubicBezTo>
                      <a:pt x="1" y="1133"/>
                      <a:pt x="325" y="1464"/>
                      <a:pt x="730" y="1464"/>
                    </a:cubicBezTo>
                    <a:cubicBezTo>
                      <a:pt x="1134" y="1464"/>
                      <a:pt x="1459" y="1133"/>
                      <a:pt x="1459" y="735"/>
                    </a:cubicBezTo>
                    <a:cubicBezTo>
                      <a:pt x="1459" y="330"/>
                      <a:pt x="1134" y="0"/>
                      <a:pt x="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9" name="Google Shape;1339;p50"/>
              <p:cNvSpPr/>
              <p:nvPr/>
            </p:nvSpPr>
            <p:spPr>
              <a:xfrm rot="5400000">
                <a:off x="-233749" y="459466"/>
                <a:ext cx="241103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59" extrusionOk="0">
                    <a:moveTo>
                      <a:pt x="730" y="1"/>
                    </a:moveTo>
                    <a:cubicBezTo>
                      <a:pt x="326" y="1"/>
                      <a:pt x="1" y="325"/>
                      <a:pt x="1" y="730"/>
                    </a:cubicBezTo>
                    <a:cubicBezTo>
                      <a:pt x="1" y="1134"/>
                      <a:pt x="326" y="1459"/>
                      <a:pt x="730" y="1459"/>
                    </a:cubicBezTo>
                    <a:cubicBezTo>
                      <a:pt x="1134" y="1459"/>
                      <a:pt x="1459" y="1134"/>
                      <a:pt x="1459" y="730"/>
                    </a:cubicBezTo>
                    <a:cubicBezTo>
                      <a:pt x="1459" y="325"/>
                      <a:pt x="113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50"/>
              <p:cNvSpPr/>
              <p:nvPr/>
            </p:nvSpPr>
            <p:spPr>
              <a:xfrm rot="5400000">
                <a:off x="170950" y="648678"/>
                <a:ext cx="47262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3" y="1"/>
                      <a:pt x="1" y="64"/>
                      <a:pt x="1" y="143"/>
                    </a:cubicBezTo>
                    <a:cubicBezTo>
                      <a:pt x="1" y="223"/>
                      <a:pt x="63" y="286"/>
                      <a:pt x="143" y="286"/>
                    </a:cubicBezTo>
                    <a:cubicBezTo>
                      <a:pt x="223" y="286"/>
                      <a:pt x="285" y="223"/>
                      <a:pt x="285" y="143"/>
                    </a:cubicBezTo>
                    <a:cubicBezTo>
                      <a:pt x="285" y="64"/>
                      <a:pt x="223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1" name="Google Shape;1341;p50"/>
              <p:cNvSpPr/>
              <p:nvPr/>
            </p:nvSpPr>
            <p:spPr>
              <a:xfrm rot="5400000">
                <a:off x="256548" y="3037"/>
                <a:ext cx="242095" cy="24209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65" extrusionOk="0">
                    <a:moveTo>
                      <a:pt x="730" y="1"/>
                    </a:moveTo>
                    <a:cubicBezTo>
                      <a:pt x="331" y="1"/>
                      <a:pt x="1" y="331"/>
                      <a:pt x="1" y="730"/>
                    </a:cubicBezTo>
                    <a:cubicBezTo>
                      <a:pt x="1" y="1134"/>
                      <a:pt x="331" y="1464"/>
                      <a:pt x="730" y="1464"/>
                    </a:cubicBezTo>
                    <a:cubicBezTo>
                      <a:pt x="1134" y="1464"/>
                      <a:pt x="1464" y="1134"/>
                      <a:pt x="1464" y="730"/>
                    </a:cubicBezTo>
                    <a:cubicBezTo>
                      <a:pt x="1464" y="331"/>
                      <a:pt x="113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2" name="Google Shape;1342;p50"/>
              <p:cNvSpPr/>
              <p:nvPr/>
            </p:nvSpPr>
            <p:spPr>
              <a:xfrm rot="5400000">
                <a:off x="-1273254" y="-826449"/>
                <a:ext cx="166740" cy="2409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458" extrusionOk="0">
                    <a:moveTo>
                      <a:pt x="280" y="0"/>
                    </a:moveTo>
                    <a:cubicBezTo>
                      <a:pt x="187" y="0"/>
                      <a:pt x="93" y="18"/>
                      <a:pt x="0" y="57"/>
                    </a:cubicBezTo>
                    <a:lnTo>
                      <a:pt x="0" y="1401"/>
                    </a:lnTo>
                    <a:cubicBezTo>
                      <a:pt x="93" y="1439"/>
                      <a:pt x="187" y="1457"/>
                      <a:pt x="280" y="1457"/>
                    </a:cubicBezTo>
                    <a:cubicBezTo>
                      <a:pt x="664" y="1457"/>
                      <a:pt x="1008" y="1147"/>
                      <a:pt x="1008" y="729"/>
                    </a:cubicBezTo>
                    <a:cubicBezTo>
                      <a:pt x="1008" y="311"/>
                      <a:pt x="664" y="0"/>
                      <a:pt x="2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50"/>
              <p:cNvSpPr/>
              <p:nvPr/>
            </p:nvSpPr>
            <p:spPr>
              <a:xfrm rot="5400000">
                <a:off x="476910" y="-504207"/>
                <a:ext cx="47097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2" y="1"/>
                    </a:moveTo>
                    <a:cubicBezTo>
                      <a:pt x="63" y="1"/>
                      <a:pt x="0" y="64"/>
                      <a:pt x="0" y="143"/>
                    </a:cubicBezTo>
                    <a:cubicBezTo>
                      <a:pt x="0" y="223"/>
                      <a:pt x="63" y="286"/>
                      <a:pt x="142" y="286"/>
                    </a:cubicBezTo>
                    <a:cubicBezTo>
                      <a:pt x="222" y="286"/>
                      <a:pt x="285" y="223"/>
                      <a:pt x="285" y="143"/>
                    </a:cubicBezTo>
                    <a:cubicBezTo>
                      <a:pt x="285" y="64"/>
                      <a:pt x="222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4" name="Google Shape;1344;p50"/>
              <p:cNvSpPr/>
              <p:nvPr/>
            </p:nvSpPr>
            <p:spPr>
              <a:xfrm rot="5400000">
                <a:off x="-138646" y="-708460"/>
                <a:ext cx="47097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3" y="1"/>
                    </a:moveTo>
                    <a:cubicBezTo>
                      <a:pt x="63" y="1"/>
                      <a:pt x="0" y="69"/>
                      <a:pt x="0" y="143"/>
                    </a:cubicBezTo>
                    <a:cubicBezTo>
                      <a:pt x="0" y="223"/>
                      <a:pt x="63" y="285"/>
                      <a:pt x="143" y="285"/>
                    </a:cubicBezTo>
                    <a:cubicBezTo>
                      <a:pt x="222" y="285"/>
                      <a:pt x="285" y="223"/>
                      <a:pt x="285" y="143"/>
                    </a:cubicBezTo>
                    <a:cubicBezTo>
                      <a:pt x="285" y="69"/>
                      <a:pt x="222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5" name="Google Shape;1345;p50"/>
              <p:cNvSpPr/>
              <p:nvPr/>
            </p:nvSpPr>
            <p:spPr>
              <a:xfrm rot="5400000">
                <a:off x="-2630039" y="-794803"/>
                <a:ext cx="161121" cy="17202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041" extrusionOk="0">
                    <a:moveTo>
                      <a:pt x="247" y="0"/>
                    </a:moveTo>
                    <a:cubicBezTo>
                      <a:pt x="166" y="0"/>
                      <a:pt x="83" y="14"/>
                      <a:pt x="0" y="44"/>
                    </a:cubicBezTo>
                    <a:lnTo>
                      <a:pt x="0" y="1041"/>
                    </a:lnTo>
                    <a:lnTo>
                      <a:pt x="900" y="1041"/>
                    </a:lnTo>
                    <a:cubicBezTo>
                      <a:pt x="946" y="944"/>
                      <a:pt x="974" y="836"/>
                      <a:pt x="974" y="727"/>
                    </a:cubicBezTo>
                    <a:cubicBezTo>
                      <a:pt x="974" y="313"/>
                      <a:pt x="632" y="0"/>
                      <a:pt x="2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50"/>
              <p:cNvSpPr/>
              <p:nvPr/>
            </p:nvSpPr>
            <p:spPr>
              <a:xfrm rot="5400000">
                <a:off x="-1327786" y="613399"/>
                <a:ext cx="98986" cy="237299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436" extrusionOk="0">
                    <a:moveTo>
                      <a:pt x="599" y="1"/>
                    </a:moveTo>
                    <a:cubicBezTo>
                      <a:pt x="251" y="63"/>
                      <a:pt x="1" y="365"/>
                      <a:pt x="1" y="718"/>
                    </a:cubicBezTo>
                    <a:cubicBezTo>
                      <a:pt x="1" y="1066"/>
                      <a:pt x="251" y="1367"/>
                      <a:pt x="599" y="1436"/>
                    </a:cubicBezTo>
                    <a:lnTo>
                      <a:pt x="59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7" name="Google Shape;1347;p50"/>
              <p:cNvSpPr/>
              <p:nvPr/>
            </p:nvSpPr>
            <p:spPr>
              <a:xfrm rot="5400000">
                <a:off x="-2578067" y="-375310"/>
                <a:ext cx="47097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6" extrusionOk="0">
                    <a:moveTo>
                      <a:pt x="143" y="0"/>
                    </a:moveTo>
                    <a:cubicBezTo>
                      <a:pt x="63" y="0"/>
                      <a:pt x="0" y="63"/>
                      <a:pt x="0" y="143"/>
                    </a:cubicBezTo>
                    <a:cubicBezTo>
                      <a:pt x="0" y="223"/>
                      <a:pt x="63" y="285"/>
                      <a:pt x="143" y="285"/>
                    </a:cubicBezTo>
                    <a:cubicBezTo>
                      <a:pt x="222" y="285"/>
                      <a:pt x="285" y="223"/>
                      <a:pt x="285" y="143"/>
                    </a:cubicBezTo>
                    <a:cubicBezTo>
                      <a:pt x="285" y="63"/>
                      <a:pt x="22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8" name="Google Shape;1348;p50"/>
              <p:cNvSpPr/>
              <p:nvPr/>
            </p:nvSpPr>
            <p:spPr>
              <a:xfrm rot="5400000">
                <a:off x="480546" y="-719697"/>
                <a:ext cx="47262" cy="47096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5" extrusionOk="0">
                    <a:moveTo>
                      <a:pt x="143" y="0"/>
                    </a:moveTo>
                    <a:cubicBezTo>
                      <a:pt x="63" y="0"/>
                      <a:pt x="1" y="63"/>
                      <a:pt x="1" y="143"/>
                    </a:cubicBezTo>
                    <a:cubicBezTo>
                      <a:pt x="1" y="222"/>
                      <a:pt x="63" y="285"/>
                      <a:pt x="143" y="285"/>
                    </a:cubicBezTo>
                    <a:cubicBezTo>
                      <a:pt x="217" y="285"/>
                      <a:pt x="286" y="222"/>
                      <a:pt x="286" y="143"/>
                    </a:cubicBezTo>
                    <a:cubicBezTo>
                      <a:pt x="286" y="63"/>
                      <a:pt x="217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50"/>
              <p:cNvSpPr/>
              <p:nvPr/>
            </p:nvSpPr>
            <p:spPr>
              <a:xfrm rot="5400000">
                <a:off x="-2676888" y="575390"/>
                <a:ext cx="248540" cy="163763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991" extrusionOk="0">
                    <a:moveTo>
                      <a:pt x="829" y="1"/>
                    </a:moveTo>
                    <a:cubicBezTo>
                      <a:pt x="741" y="1"/>
                      <a:pt x="651" y="17"/>
                      <a:pt x="564" y="51"/>
                    </a:cubicBezTo>
                    <a:cubicBezTo>
                      <a:pt x="188" y="194"/>
                      <a:pt x="0" y="615"/>
                      <a:pt x="142" y="991"/>
                    </a:cubicBezTo>
                    <a:lnTo>
                      <a:pt x="1492" y="991"/>
                    </a:lnTo>
                    <a:cubicBezTo>
                      <a:pt x="1498" y="985"/>
                      <a:pt x="1504" y="980"/>
                      <a:pt x="1504" y="968"/>
                    </a:cubicBezTo>
                    <a:lnTo>
                      <a:pt x="1504" y="473"/>
                    </a:lnTo>
                    <a:cubicBezTo>
                      <a:pt x="1394" y="179"/>
                      <a:pt x="1120" y="1"/>
                      <a:pt x="8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0" name="Google Shape;1350;p50"/>
              <p:cNvSpPr/>
              <p:nvPr/>
            </p:nvSpPr>
            <p:spPr>
              <a:xfrm rot="5400000">
                <a:off x="-1589955" y="-704742"/>
                <a:ext cx="47262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4" y="1"/>
                      <a:pt x="1" y="63"/>
                      <a:pt x="1" y="143"/>
                    </a:cubicBezTo>
                    <a:cubicBezTo>
                      <a:pt x="1" y="223"/>
                      <a:pt x="64" y="285"/>
                      <a:pt x="143" y="285"/>
                    </a:cubicBezTo>
                    <a:cubicBezTo>
                      <a:pt x="223" y="285"/>
                      <a:pt x="286" y="223"/>
                      <a:pt x="286" y="143"/>
                    </a:cubicBezTo>
                    <a:cubicBezTo>
                      <a:pt x="286" y="63"/>
                      <a:pt x="223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1" name="Google Shape;1351;p50"/>
              <p:cNvSpPr/>
              <p:nvPr/>
            </p:nvSpPr>
            <p:spPr>
              <a:xfrm rot="5400000">
                <a:off x="-2232777" y="-704742"/>
                <a:ext cx="47262" cy="47262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0"/>
                    </a:moveTo>
                    <a:cubicBezTo>
                      <a:pt x="64" y="0"/>
                      <a:pt x="1" y="69"/>
                      <a:pt x="1" y="143"/>
                    </a:cubicBezTo>
                    <a:cubicBezTo>
                      <a:pt x="1" y="222"/>
                      <a:pt x="64" y="285"/>
                      <a:pt x="143" y="285"/>
                    </a:cubicBezTo>
                    <a:cubicBezTo>
                      <a:pt x="223" y="285"/>
                      <a:pt x="286" y="222"/>
                      <a:pt x="286" y="143"/>
                    </a:cubicBezTo>
                    <a:cubicBezTo>
                      <a:pt x="286" y="69"/>
                      <a:pt x="223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50"/>
              <p:cNvSpPr/>
              <p:nvPr/>
            </p:nvSpPr>
            <p:spPr>
              <a:xfrm rot="5400000">
                <a:off x="-2040262" y="-699452"/>
                <a:ext cx="24209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59" extrusionOk="0">
                    <a:moveTo>
                      <a:pt x="735" y="1"/>
                    </a:moveTo>
                    <a:cubicBezTo>
                      <a:pt x="331" y="1"/>
                      <a:pt x="0" y="325"/>
                      <a:pt x="0" y="730"/>
                    </a:cubicBezTo>
                    <a:cubicBezTo>
                      <a:pt x="0" y="1134"/>
                      <a:pt x="331" y="1459"/>
                      <a:pt x="735" y="1459"/>
                    </a:cubicBezTo>
                    <a:cubicBezTo>
                      <a:pt x="1134" y="1459"/>
                      <a:pt x="1464" y="1134"/>
                      <a:pt x="1464" y="730"/>
                    </a:cubicBezTo>
                    <a:cubicBezTo>
                      <a:pt x="1464" y="325"/>
                      <a:pt x="1134" y="1"/>
                      <a:pt x="7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3" name="Google Shape;1353;p50"/>
              <p:cNvSpPr/>
              <p:nvPr/>
            </p:nvSpPr>
            <p:spPr>
              <a:xfrm rot="5400000">
                <a:off x="209947" y="-732503"/>
                <a:ext cx="241103" cy="242091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65" extrusionOk="0">
                    <a:moveTo>
                      <a:pt x="730" y="0"/>
                    </a:moveTo>
                    <a:cubicBezTo>
                      <a:pt x="325" y="0"/>
                      <a:pt x="1" y="331"/>
                      <a:pt x="1" y="729"/>
                    </a:cubicBezTo>
                    <a:cubicBezTo>
                      <a:pt x="1" y="1134"/>
                      <a:pt x="325" y="1464"/>
                      <a:pt x="730" y="1464"/>
                    </a:cubicBezTo>
                    <a:cubicBezTo>
                      <a:pt x="1134" y="1464"/>
                      <a:pt x="1459" y="1134"/>
                      <a:pt x="1459" y="729"/>
                    </a:cubicBezTo>
                    <a:cubicBezTo>
                      <a:pt x="1459" y="331"/>
                      <a:pt x="1134" y="0"/>
                      <a:pt x="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4" name="Google Shape;1354;p50"/>
              <p:cNvSpPr/>
              <p:nvPr/>
            </p:nvSpPr>
            <p:spPr>
              <a:xfrm rot="5400000">
                <a:off x="-900036" y="-681110"/>
                <a:ext cx="47262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43" y="1"/>
                    </a:moveTo>
                    <a:cubicBezTo>
                      <a:pt x="63" y="1"/>
                      <a:pt x="0" y="64"/>
                      <a:pt x="0" y="143"/>
                    </a:cubicBezTo>
                    <a:cubicBezTo>
                      <a:pt x="0" y="217"/>
                      <a:pt x="63" y="286"/>
                      <a:pt x="143" y="286"/>
                    </a:cubicBezTo>
                    <a:cubicBezTo>
                      <a:pt x="222" y="286"/>
                      <a:pt x="285" y="217"/>
                      <a:pt x="285" y="143"/>
                    </a:cubicBezTo>
                    <a:cubicBezTo>
                      <a:pt x="285" y="64"/>
                      <a:pt x="222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5" name="Google Shape;1355;p50"/>
              <p:cNvSpPr/>
              <p:nvPr/>
            </p:nvSpPr>
            <p:spPr>
              <a:xfrm rot="5400000">
                <a:off x="-598952" y="-711185"/>
                <a:ext cx="241103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459" extrusionOk="0">
                    <a:moveTo>
                      <a:pt x="729" y="0"/>
                    </a:moveTo>
                    <a:cubicBezTo>
                      <a:pt x="325" y="0"/>
                      <a:pt x="0" y="325"/>
                      <a:pt x="0" y="729"/>
                    </a:cubicBezTo>
                    <a:cubicBezTo>
                      <a:pt x="0" y="1134"/>
                      <a:pt x="325" y="1458"/>
                      <a:pt x="729" y="1458"/>
                    </a:cubicBezTo>
                    <a:cubicBezTo>
                      <a:pt x="1133" y="1458"/>
                      <a:pt x="1458" y="1134"/>
                      <a:pt x="1458" y="729"/>
                    </a:cubicBezTo>
                    <a:cubicBezTo>
                      <a:pt x="1458" y="325"/>
                      <a:pt x="1133" y="0"/>
                      <a:pt x="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6" name="Google Shape;1356;p50"/>
              <p:cNvSpPr/>
              <p:nvPr/>
            </p:nvSpPr>
            <p:spPr>
              <a:xfrm rot="5400000">
                <a:off x="-1838007" y="-1656571"/>
                <a:ext cx="1629390" cy="3305331"/>
              </a:xfrm>
              <a:custGeom>
                <a:avLst/>
                <a:gdLst/>
                <a:ahLst/>
                <a:cxnLst/>
                <a:rect l="l" t="t" r="r" b="b"/>
                <a:pathLst>
                  <a:path w="9860" h="20002" extrusionOk="0">
                    <a:moveTo>
                      <a:pt x="9506" y="353"/>
                    </a:moveTo>
                    <a:lnTo>
                      <a:pt x="9506" y="19648"/>
                    </a:lnTo>
                    <a:lnTo>
                      <a:pt x="354" y="19648"/>
                    </a:lnTo>
                    <a:lnTo>
                      <a:pt x="354" y="353"/>
                    </a:lnTo>
                    <a:close/>
                    <a:moveTo>
                      <a:pt x="177" y="0"/>
                    </a:moveTo>
                    <a:cubicBezTo>
                      <a:pt x="81" y="0"/>
                      <a:pt x="1" y="80"/>
                      <a:pt x="1" y="177"/>
                    </a:cubicBezTo>
                    <a:lnTo>
                      <a:pt x="1" y="19825"/>
                    </a:lnTo>
                    <a:cubicBezTo>
                      <a:pt x="1" y="19922"/>
                      <a:pt x="81" y="20001"/>
                      <a:pt x="177" y="20001"/>
                    </a:cubicBezTo>
                    <a:lnTo>
                      <a:pt x="9683" y="20001"/>
                    </a:lnTo>
                    <a:cubicBezTo>
                      <a:pt x="9779" y="20001"/>
                      <a:pt x="9859" y="19922"/>
                      <a:pt x="9859" y="19825"/>
                    </a:cubicBezTo>
                    <a:lnTo>
                      <a:pt x="9859" y="177"/>
                    </a:lnTo>
                    <a:cubicBezTo>
                      <a:pt x="9859" y="80"/>
                      <a:pt x="9779" y="0"/>
                      <a:pt x="96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7" name="Google Shape;1357;p50"/>
              <p:cNvSpPr/>
              <p:nvPr/>
            </p:nvSpPr>
            <p:spPr>
              <a:xfrm rot="5400000">
                <a:off x="-1591450" y="-1400599"/>
                <a:ext cx="1136276" cy="2793386"/>
              </a:xfrm>
              <a:custGeom>
                <a:avLst/>
                <a:gdLst/>
                <a:ahLst/>
                <a:cxnLst/>
                <a:rect l="l" t="t" r="r" b="b"/>
                <a:pathLst>
                  <a:path w="6876" h="16904" extrusionOk="0">
                    <a:moveTo>
                      <a:pt x="360" y="0"/>
                    </a:moveTo>
                    <a:cubicBezTo>
                      <a:pt x="160" y="0"/>
                      <a:pt x="1" y="160"/>
                      <a:pt x="1" y="353"/>
                    </a:cubicBezTo>
                    <a:lnTo>
                      <a:pt x="1" y="16550"/>
                    </a:lnTo>
                    <a:cubicBezTo>
                      <a:pt x="1" y="16750"/>
                      <a:pt x="160" y="16903"/>
                      <a:pt x="360" y="16903"/>
                    </a:cubicBezTo>
                    <a:lnTo>
                      <a:pt x="6516" y="16903"/>
                    </a:lnTo>
                    <a:cubicBezTo>
                      <a:pt x="6716" y="16903"/>
                      <a:pt x="6875" y="16750"/>
                      <a:pt x="6875" y="16550"/>
                    </a:cubicBezTo>
                    <a:lnTo>
                      <a:pt x="6875" y="353"/>
                    </a:lnTo>
                    <a:cubicBezTo>
                      <a:pt x="6875" y="160"/>
                      <a:pt x="6716" y="0"/>
                      <a:pt x="65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8" name="Google Shape;1358;p50"/>
              <p:cNvSpPr/>
              <p:nvPr/>
            </p:nvSpPr>
            <p:spPr>
              <a:xfrm rot="5400000">
                <a:off x="-1620452" y="-1430757"/>
                <a:ext cx="1194445" cy="2853702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7269" extrusionOk="0">
                    <a:moveTo>
                      <a:pt x="6692" y="360"/>
                    </a:moveTo>
                    <a:cubicBezTo>
                      <a:pt x="6789" y="360"/>
                      <a:pt x="6869" y="439"/>
                      <a:pt x="6869" y="536"/>
                    </a:cubicBezTo>
                    <a:lnTo>
                      <a:pt x="6869" y="16733"/>
                    </a:lnTo>
                    <a:cubicBezTo>
                      <a:pt x="6869" y="16830"/>
                      <a:pt x="6789" y="16910"/>
                      <a:pt x="6692" y="16910"/>
                    </a:cubicBezTo>
                    <a:lnTo>
                      <a:pt x="536" y="16910"/>
                    </a:lnTo>
                    <a:cubicBezTo>
                      <a:pt x="433" y="16910"/>
                      <a:pt x="359" y="16830"/>
                      <a:pt x="359" y="16733"/>
                    </a:cubicBezTo>
                    <a:lnTo>
                      <a:pt x="359" y="536"/>
                    </a:lnTo>
                    <a:cubicBezTo>
                      <a:pt x="359" y="439"/>
                      <a:pt x="433" y="360"/>
                      <a:pt x="536" y="360"/>
                    </a:cubicBezTo>
                    <a:close/>
                    <a:moveTo>
                      <a:pt x="536" y="1"/>
                    </a:moveTo>
                    <a:cubicBezTo>
                      <a:pt x="240" y="1"/>
                      <a:pt x="0" y="240"/>
                      <a:pt x="0" y="536"/>
                    </a:cubicBezTo>
                    <a:lnTo>
                      <a:pt x="0" y="16733"/>
                    </a:lnTo>
                    <a:cubicBezTo>
                      <a:pt x="0" y="17029"/>
                      <a:pt x="240" y="17269"/>
                      <a:pt x="536" y="17269"/>
                    </a:cubicBezTo>
                    <a:lnTo>
                      <a:pt x="6692" y="17269"/>
                    </a:lnTo>
                    <a:cubicBezTo>
                      <a:pt x="6988" y="17269"/>
                      <a:pt x="7228" y="17029"/>
                      <a:pt x="7228" y="16733"/>
                    </a:cubicBezTo>
                    <a:lnTo>
                      <a:pt x="7228" y="536"/>
                    </a:lnTo>
                    <a:cubicBezTo>
                      <a:pt x="7228" y="240"/>
                      <a:pt x="6988" y="1"/>
                      <a:pt x="6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9" name="Google Shape;1359;p50"/>
            <p:cNvSpPr/>
            <p:nvPr/>
          </p:nvSpPr>
          <p:spPr>
            <a:xfrm rot="5400000">
              <a:off x="2967513" y="-518258"/>
              <a:ext cx="3307232" cy="6143260"/>
            </a:xfrm>
            <a:custGeom>
              <a:avLst/>
              <a:gdLst/>
              <a:ahLst/>
              <a:cxnLst/>
              <a:rect l="l" t="t" r="r" b="b"/>
              <a:pathLst>
                <a:path w="9506" h="19649" extrusionOk="0">
                  <a:moveTo>
                    <a:pt x="0" y="0"/>
                  </a:moveTo>
                  <a:lnTo>
                    <a:pt x="0" y="19649"/>
                  </a:lnTo>
                  <a:lnTo>
                    <a:pt x="9506" y="19649"/>
                  </a:lnTo>
                  <a:lnTo>
                    <a:pt x="9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0" name="Google Shape;1360;p50"/>
            <p:cNvSpPr/>
            <p:nvPr/>
          </p:nvSpPr>
          <p:spPr>
            <a:xfrm rot="5400000">
              <a:off x="5680702" y="388822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0"/>
                  </a:moveTo>
                  <a:cubicBezTo>
                    <a:pt x="63" y="0"/>
                    <a:pt x="0" y="63"/>
                    <a:pt x="0" y="143"/>
                  </a:cubicBezTo>
                  <a:cubicBezTo>
                    <a:pt x="0" y="223"/>
                    <a:pt x="63" y="285"/>
                    <a:pt x="143" y="285"/>
                  </a:cubicBezTo>
                  <a:cubicBezTo>
                    <a:pt x="217" y="285"/>
                    <a:pt x="285" y="223"/>
                    <a:pt x="285" y="143"/>
                  </a:cubicBezTo>
                  <a:cubicBezTo>
                    <a:pt x="285" y="63"/>
                    <a:pt x="217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1" name="Google Shape;1361;p50"/>
            <p:cNvSpPr/>
            <p:nvPr/>
          </p:nvSpPr>
          <p:spPr>
            <a:xfrm rot="5400000">
              <a:off x="4527877" y="3848816"/>
              <a:ext cx="94321" cy="94889"/>
            </a:xfrm>
            <a:custGeom>
              <a:avLst/>
              <a:gdLst/>
              <a:ahLst/>
              <a:cxnLst/>
              <a:rect l="l" t="t" r="r" b="b"/>
              <a:pathLst>
                <a:path w="286" h="285" extrusionOk="0">
                  <a:moveTo>
                    <a:pt x="143" y="0"/>
                  </a:moveTo>
                  <a:cubicBezTo>
                    <a:pt x="63" y="0"/>
                    <a:pt x="1" y="68"/>
                    <a:pt x="1" y="143"/>
                  </a:cubicBezTo>
                  <a:cubicBezTo>
                    <a:pt x="1" y="222"/>
                    <a:pt x="63" y="285"/>
                    <a:pt x="143" y="285"/>
                  </a:cubicBezTo>
                  <a:cubicBezTo>
                    <a:pt x="217" y="285"/>
                    <a:pt x="286" y="222"/>
                    <a:pt x="286" y="143"/>
                  </a:cubicBezTo>
                  <a:cubicBezTo>
                    <a:pt x="286" y="68"/>
                    <a:pt x="217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2" name="Google Shape;1362;p50"/>
            <p:cNvSpPr/>
            <p:nvPr/>
          </p:nvSpPr>
          <p:spPr>
            <a:xfrm rot="5400000">
              <a:off x="1716064" y="2278850"/>
              <a:ext cx="507601" cy="456156"/>
            </a:xfrm>
            <a:custGeom>
              <a:avLst/>
              <a:gdLst/>
              <a:ahLst/>
              <a:cxnLst/>
              <a:rect l="l" t="t" r="r" b="b"/>
              <a:pathLst>
                <a:path w="1459" h="1459" extrusionOk="0">
                  <a:moveTo>
                    <a:pt x="729" y="1"/>
                  </a:moveTo>
                  <a:cubicBezTo>
                    <a:pt x="325" y="1"/>
                    <a:pt x="0" y="325"/>
                    <a:pt x="0" y="730"/>
                  </a:cubicBezTo>
                  <a:cubicBezTo>
                    <a:pt x="0" y="1134"/>
                    <a:pt x="325" y="1459"/>
                    <a:pt x="729" y="1459"/>
                  </a:cubicBezTo>
                  <a:cubicBezTo>
                    <a:pt x="1134" y="1459"/>
                    <a:pt x="1458" y="1134"/>
                    <a:pt x="1458" y="730"/>
                  </a:cubicBezTo>
                  <a:cubicBezTo>
                    <a:pt x="1458" y="325"/>
                    <a:pt x="1134" y="1"/>
                    <a:pt x="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3" name="Google Shape;1363;p50"/>
            <p:cNvSpPr/>
            <p:nvPr/>
          </p:nvSpPr>
          <p:spPr>
            <a:xfrm rot="5400000">
              <a:off x="1667336" y="3163433"/>
              <a:ext cx="99502" cy="89418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17"/>
                    <a:pt x="64" y="286"/>
                    <a:pt x="143" y="286"/>
                  </a:cubicBezTo>
                  <a:cubicBezTo>
                    <a:pt x="223" y="286"/>
                    <a:pt x="286" y="217"/>
                    <a:pt x="286" y="143"/>
                  </a:cubicBezTo>
                  <a:cubicBezTo>
                    <a:pt x="286" y="64"/>
                    <a:pt x="223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4" name="Google Shape;1364;p50"/>
            <p:cNvSpPr/>
            <p:nvPr/>
          </p:nvSpPr>
          <p:spPr>
            <a:xfrm rot="5400000">
              <a:off x="2140655" y="3841229"/>
              <a:ext cx="93992" cy="95222"/>
            </a:xfrm>
            <a:custGeom>
              <a:avLst/>
              <a:gdLst/>
              <a:ahLst/>
              <a:cxnLst/>
              <a:rect l="l" t="t" r="r" b="b"/>
              <a:pathLst>
                <a:path w="285" h="286" extrusionOk="0">
                  <a:moveTo>
                    <a:pt x="142" y="0"/>
                  </a:moveTo>
                  <a:cubicBezTo>
                    <a:pt x="63" y="0"/>
                    <a:pt x="0" y="63"/>
                    <a:pt x="0" y="143"/>
                  </a:cubicBezTo>
                  <a:cubicBezTo>
                    <a:pt x="0" y="222"/>
                    <a:pt x="63" y="285"/>
                    <a:pt x="142" y="285"/>
                  </a:cubicBezTo>
                  <a:cubicBezTo>
                    <a:pt x="216" y="285"/>
                    <a:pt x="285" y="222"/>
                    <a:pt x="285" y="143"/>
                  </a:cubicBezTo>
                  <a:cubicBezTo>
                    <a:pt x="285" y="63"/>
                    <a:pt x="216" y="0"/>
                    <a:pt x="1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5" name="Google Shape;1365;p50"/>
            <p:cNvSpPr/>
            <p:nvPr/>
          </p:nvSpPr>
          <p:spPr>
            <a:xfrm rot="5400000">
              <a:off x="3475602" y="3848650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3" y="1"/>
                    <a:pt x="1" y="64"/>
                    <a:pt x="1" y="143"/>
                  </a:cubicBezTo>
                  <a:cubicBezTo>
                    <a:pt x="1" y="217"/>
                    <a:pt x="63" y="286"/>
                    <a:pt x="143" y="286"/>
                  </a:cubicBezTo>
                  <a:cubicBezTo>
                    <a:pt x="217" y="286"/>
                    <a:pt x="286" y="217"/>
                    <a:pt x="286" y="143"/>
                  </a:cubicBezTo>
                  <a:cubicBezTo>
                    <a:pt x="286" y="64"/>
                    <a:pt x="217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6" name="Google Shape;1366;p50"/>
            <p:cNvSpPr/>
            <p:nvPr/>
          </p:nvSpPr>
          <p:spPr>
            <a:xfrm rot="5400000">
              <a:off x="2531228" y="3416740"/>
              <a:ext cx="483150" cy="487764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35" y="1"/>
                  </a:moveTo>
                  <a:cubicBezTo>
                    <a:pt x="331" y="1"/>
                    <a:pt x="1" y="331"/>
                    <a:pt x="1" y="730"/>
                  </a:cubicBezTo>
                  <a:cubicBezTo>
                    <a:pt x="1" y="1134"/>
                    <a:pt x="331" y="1465"/>
                    <a:pt x="735" y="1465"/>
                  </a:cubicBezTo>
                  <a:cubicBezTo>
                    <a:pt x="1134" y="1465"/>
                    <a:pt x="1464" y="1134"/>
                    <a:pt x="1464" y="730"/>
                  </a:cubicBezTo>
                  <a:cubicBezTo>
                    <a:pt x="1464" y="331"/>
                    <a:pt x="1134" y="1"/>
                    <a:pt x="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7" name="Google Shape;1367;p50"/>
            <p:cNvSpPr/>
            <p:nvPr/>
          </p:nvSpPr>
          <p:spPr>
            <a:xfrm rot="5400000">
              <a:off x="4896632" y="3445929"/>
              <a:ext cx="481171" cy="487431"/>
            </a:xfrm>
            <a:custGeom>
              <a:avLst/>
              <a:gdLst/>
              <a:ahLst/>
              <a:cxnLst/>
              <a:rect l="l" t="t" r="r" b="b"/>
              <a:pathLst>
                <a:path w="1459" h="1464" extrusionOk="0">
                  <a:moveTo>
                    <a:pt x="730" y="0"/>
                  </a:moveTo>
                  <a:cubicBezTo>
                    <a:pt x="325" y="0"/>
                    <a:pt x="1" y="330"/>
                    <a:pt x="1" y="735"/>
                  </a:cubicBezTo>
                  <a:cubicBezTo>
                    <a:pt x="1" y="1133"/>
                    <a:pt x="325" y="1464"/>
                    <a:pt x="730" y="1464"/>
                  </a:cubicBezTo>
                  <a:cubicBezTo>
                    <a:pt x="1134" y="1464"/>
                    <a:pt x="1459" y="1133"/>
                    <a:pt x="1459" y="735"/>
                  </a:cubicBezTo>
                  <a:cubicBezTo>
                    <a:pt x="1459" y="330"/>
                    <a:pt x="1134" y="0"/>
                    <a:pt x="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8" name="Google Shape;1368;p50"/>
            <p:cNvSpPr/>
            <p:nvPr/>
          </p:nvSpPr>
          <p:spPr>
            <a:xfrm rot="5400000">
              <a:off x="6194621" y="3476772"/>
              <a:ext cx="481171" cy="485767"/>
            </a:xfrm>
            <a:custGeom>
              <a:avLst/>
              <a:gdLst/>
              <a:ahLst/>
              <a:cxnLst/>
              <a:rect l="l" t="t" r="r" b="b"/>
              <a:pathLst>
                <a:path w="1459" h="1459" extrusionOk="0">
                  <a:moveTo>
                    <a:pt x="730" y="1"/>
                  </a:moveTo>
                  <a:cubicBezTo>
                    <a:pt x="326" y="1"/>
                    <a:pt x="1" y="325"/>
                    <a:pt x="1" y="730"/>
                  </a:cubicBezTo>
                  <a:cubicBezTo>
                    <a:pt x="1" y="1134"/>
                    <a:pt x="326" y="1459"/>
                    <a:pt x="730" y="1459"/>
                  </a:cubicBezTo>
                  <a:cubicBezTo>
                    <a:pt x="1134" y="1459"/>
                    <a:pt x="1459" y="1134"/>
                    <a:pt x="1459" y="730"/>
                  </a:cubicBezTo>
                  <a:cubicBezTo>
                    <a:pt x="1459" y="325"/>
                    <a:pt x="1134" y="1"/>
                    <a:pt x="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9" name="Google Shape;1369;p50"/>
            <p:cNvSpPr/>
            <p:nvPr/>
          </p:nvSpPr>
          <p:spPr>
            <a:xfrm rot="5400000">
              <a:off x="7008156" y="385623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3" y="1"/>
                    <a:pt x="1" y="64"/>
                    <a:pt x="1" y="143"/>
                  </a:cubicBezTo>
                  <a:cubicBezTo>
                    <a:pt x="1" y="223"/>
                    <a:pt x="63" y="286"/>
                    <a:pt x="143" y="286"/>
                  </a:cubicBezTo>
                  <a:cubicBezTo>
                    <a:pt x="223" y="286"/>
                    <a:pt x="285" y="223"/>
                    <a:pt x="285" y="143"/>
                  </a:cubicBezTo>
                  <a:cubicBezTo>
                    <a:pt x="285" y="64"/>
                    <a:pt x="223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0" name="Google Shape;1370;p50"/>
            <p:cNvSpPr/>
            <p:nvPr/>
          </p:nvSpPr>
          <p:spPr>
            <a:xfrm rot="5400000">
              <a:off x="7182480" y="2565869"/>
              <a:ext cx="483150" cy="487764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30" y="1"/>
                  </a:moveTo>
                  <a:cubicBezTo>
                    <a:pt x="331" y="1"/>
                    <a:pt x="1" y="331"/>
                    <a:pt x="1" y="730"/>
                  </a:cubicBezTo>
                  <a:cubicBezTo>
                    <a:pt x="1" y="1134"/>
                    <a:pt x="331" y="1464"/>
                    <a:pt x="730" y="1464"/>
                  </a:cubicBezTo>
                  <a:cubicBezTo>
                    <a:pt x="1134" y="1464"/>
                    <a:pt x="1464" y="1134"/>
                    <a:pt x="1464" y="730"/>
                  </a:cubicBezTo>
                  <a:cubicBezTo>
                    <a:pt x="1464" y="331"/>
                    <a:pt x="1134" y="1"/>
                    <a:pt x="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1" name="Google Shape;1371;p50"/>
            <p:cNvSpPr/>
            <p:nvPr/>
          </p:nvSpPr>
          <p:spPr>
            <a:xfrm rot="5400000">
              <a:off x="4099516" y="826650"/>
              <a:ext cx="332763" cy="485434"/>
            </a:xfrm>
            <a:custGeom>
              <a:avLst/>
              <a:gdLst/>
              <a:ahLst/>
              <a:cxnLst/>
              <a:rect l="l" t="t" r="r" b="b"/>
              <a:pathLst>
                <a:path w="1009" h="1458" extrusionOk="0">
                  <a:moveTo>
                    <a:pt x="280" y="0"/>
                  </a:moveTo>
                  <a:cubicBezTo>
                    <a:pt x="187" y="0"/>
                    <a:pt x="93" y="18"/>
                    <a:pt x="0" y="57"/>
                  </a:cubicBezTo>
                  <a:lnTo>
                    <a:pt x="0" y="1401"/>
                  </a:lnTo>
                  <a:cubicBezTo>
                    <a:pt x="93" y="1439"/>
                    <a:pt x="187" y="1457"/>
                    <a:pt x="280" y="1457"/>
                  </a:cubicBezTo>
                  <a:cubicBezTo>
                    <a:pt x="664" y="1457"/>
                    <a:pt x="1008" y="1147"/>
                    <a:pt x="1008" y="729"/>
                  </a:cubicBezTo>
                  <a:cubicBezTo>
                    <a:pt x="1008" y="311"/>
                    <a:pt x="664" y="0"/>
                    <a:pt x="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2" name="Google Shape;1372;p50"/>
            <p:cNvSpPr/>
            <p:nvPr/>
          </p:nvSpPr>
          <p:spPr>
            <a:xfrm rot="5400000">
              <a:off x="6384381" y="1147794"/>
              <a:ext cx="93992" cy="95222"/>
            </a:xfrm>
            <a:custGeom>
              <a:avLst/>
              <a:gdLst/>
              <a:ahLst/>
              <a:cxnLst/>
              <a:rect l="l" t="t" r="r" b="b"/>
              <a:pathLst>
                <a:path w="285" h="286" extrusionOk="0">
                  <a:moveTo>
                    <a:pt x="143" y="1"/>
                  </a:moveTo>
                  <a:cubicBezTo>
                    <a:pt x="63" y="1"/>
                    <a:pt x="0" y="69"/>
                    <a:pt x="0" y="143"/>
                  </a:cubicBezTo>
                  <a:cubicBezTo>
                    <a:pt x="0" y="223"/>
                    <a:pt x="63" y="285"/>
                    <a:pt x="143" y="285"/>
                  </a:cubicBezTo>
                  <a:cubicBezTo>
                    <a:pt x="222" y="285"/>
                    <a:pt x="285" y="223"/>
                    <a:pt x="285" y="143"/>
                  </a:cubicBezTo>
                  <a:cubicBezTo>
                    <a:pt x="285" y="69"/>
                    <a:pt x="222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3" name="Google Shape;1373;p50"/>
            <p:cNvSpPr/>
            <p:nvPr/>
          </p:nvSpPr>
          <p:spPr>
            <a:xfrm rot="5400000">
              <a:off x="1542635" y="906627"/>
              <a:ext cx="339212" cy="325469"/>
            </a:xfrm>
            <a:custGeom>
              <a:avLst/>
              <a:gdLst/>
              <a:ahLst/>
              <a:cxnLst/>
              <a:rect l="l" t="t" r="r" b="b"/>
              <a:pathLst>
                <a:path w="975" h="1041" extrusionOk="0">
                  <a:moveTo>
                    <a:pt x="247" y="0"/>
                  </a:moveTo>
                  <a:cubicBezTo>
                    <a:pt x="166" y="0"/>
                    <a:pt x="83" y="14"/>
                    <a:pt x="0" y="44"/>
                  </a:cubicBezTo>
                  <a:lnTo>
                    <a:pt x="0" y="1041"/>
                  </a:lnTo>
                  <a:lnTo>
                    <a:pt x="900" y="1041"/>
                  </a:lnTo>
                  <a:cubicBezTo>
                    <a:pt x="946" y="944"/>
                    <a:pt x="974" y="836"/>
                    <a:pt x="974" y="727"/>
                  </a:cubicBezTo>
                  <a:cubicBezTo>
                    <a:pt x="974" y="313"/>
                    <a:pt x="632" y="0"/>
                    <a:pt x="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4" name="Google Shape;1374;p50"/>
            <p:cNvSpPr/>
            <p:nvPr/>
          </p:nvSpPr>
          <p:spPr>
            <a:xfrm rot="5400000">
              <a:off x="3988998" y="3874787"/>
              <a:ext cx="197547" cy="478109"/>
            </a:xfrm>
            <a:custGeom>
              <a:avLst/>
              <a:gdLst/>
              <a:ahLst/>
              <a:cxnLst/>
              <a:rect l="l" t="t" r="r" b="b"/>
              <a:pathLst>
                <a:path w="599" h="1436" extrusionOk="0">
                  <a:moveTo>
                    <a:pt x="599" y="1"/>
                  </a:moveTo>
                  <a:cubicBezTo>
                    <a:pt x="251" y="63"/>
                    <a:pt x="1" y="365"/>
                    <a:pt x="1" y="718"/>
                  </a:cubicBezTo>
                  <a:cubicBezTo>
                    <a:pt x="1" y="1066"/>
                    <a:pt x="251" y="1367"/>
                    <a:pt x="599" y="1436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5" name="Google Shape;1375;p50"/>
            <p:cNvSpPr/>
            <p:nvPr/>
          </p:nvSpPr>
          <p:spPr>
            <a:xfrm rot="5400000">
              <a:off x="1653128" y="1776488"/>
              <a:ext cx="99154" cy="89418"/>
            </a:xfrm>
            <a:custGeom>
              <a:avLst/>
              <a:gdLst/>
              <a:ahLst/>
              <a:cxnLst/>
              <a:rect l="l" t="t" r="r" b="b"/>
              <a:pathLst>
                <a:path w="285" h="286" extrusionOk="0">
                  <a:moveTo>
                    <a:pt x="143" y="0"/>
                  </a:moveTo>
                  <a:cubicBezTo>
                    <a:pt x="63" y="0"/>
                    <a:pt x="0" y="63"/>
                    <a:pt x="0" y="143"/>
                  </a:cubicBezTo>
                  <a:cubicBezTo>
                    <a:pt x="0" y="223"/>
                    <a:pt x="63" y="285"/>
                    <a:pt x="143" y="285"/>
                  </a:cubicBezTo>
                  <a:cubicBezTo>
                    <a:pt x="222" y="285"/>
                    <a:pt x="285" y="223"/>
                    <a:pt x="285" y="143"/>
                  </a:cubicBezTo>
                  <a:cubicBezTo>
                    <a:pt x="285" y="63"/>
                    <a:pt x="222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6" name="Google Shape;1376;p50"/>
            <p:cNvSpPr/>
            <p:nvPr/>
          </p:nvSpPr>
          <p:spPr>
            <a:xfrm rot="5400000">
              <a:off x="1444673" y="3790446"/>
              <a:ext cx="523257" cy="309836"/>
            </a:xfrm>
            <a:custGeom>
              <a:avLst/>
              <a:gdLst/>
              <a:ahLst/>
              <a:cxnLst/>
              <a:rect l="l" t="t" r="r" b="b"/>
              <a:pathLst>
                <a:path w="1504" h="991" extrusionOk="0">
                  <a:moveTo>
                    <a:pt x="829" y="1"/>
                  </a:moveTo>
                  <a:cubicBezTo>
                    <a:pt x="741" y="1"/>
                    <a:pt x="651" y="17"/>
                    <a:pt x="564" y="51"/>
                  </a:cubicBezTo>
                  <a:cubicBezTo>
                    <a:pt x="188" y="194"/>
                    <a:pt x="0" y="615"/>
                    <a:pt x="142" y="991"/>
                  </a:cubicBezTo>
                  <a:lnTo>
                    <a:pt x="1492" y="991"/>
                  </a:lnTo>
                  <a:cubicBezTo>
                    <a:pt x="1498" y="985"/>
                    <a:pt x="1504" y="980"/>
                    <a:pt x="1504" y="968"/>
                  </a:cubicBezTo>
                  <a:lnTo>
                    <a:pt x="1504" y="473"/>
                  </a:lnTo>
                  <a:cubicBezTo>
                    <a:pt x="1394" y="179"/>
                    <a:pt x="1120" y="1"/>
                    <a:pt x="8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7" name="Google Shape;1377;p50"/>
            <p:cNvSpPr/>
            <p:nvPr/>
          </p:nvSpPr>
          <p:spPr>
            <a:xfrm rot="5400000">
              <a:off x="3460287" y="115521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4" y="1"/>
                    <a:pt x="1" y="63"/>
                    <a:pt x="1" y="143"/>
                  </a:cubicBezTo>
                  <a:cubicBezTo>
                    <a:pt x="1" y="223"/>
                    <a:pt x="64" y="285"/>
                    <a:pt x="143" y="285"/>
                  </a:cubicBezTo>
                  <a:cubicBezTo>
                    <a:pt x="223" y="285"/>
                    <a:pt x="286" y="223"/>
                    <a:pt x="286" y="143"/>
                  </a:cubicBezTo>
                  <a:cubicBezTo>
                    <a:pt x="286" y="63"/>
                    <a:pt x="223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8" name="Google Shape;1378;p50"/>
            <p:cNvSpPr/>
            <p:nvPr/>
          </p:nvSpPr>
          <p:spPr>
            <a:xfrm rot="5400000">
              <a:off x="2165128" y="115521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0"/>
                  </a:moveTo>
                  <a:cubicBezTo>
                    <a:pt x="64" y="0"/>
                    <a:pt x="1" y="69"/>
                    <a:pt x="1" y="143"/>
                  </a:cubicBezTo>
                  <a:cubicBezTo>
                    <a:pt x="1" y="222"/>
                    <a:pt x="64" y="285"/>
                    <a:pt x="143" y="285"/>
                  </a:cubicBezTo>
                  <a:cubicBezTo>
                    <a:pt x="223" y="285"/>
                    <a:pt x="286" y="222"/>
                    <a:pt x="286" y="143"/>
                  </a:cubicBezTo>
                  <a:cubicBezTo>
                    <a:pt x="286" y="69"/>
                    <a:pt x="223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9" name="Google Shape;1379;p50"/>
            <p:cNvSpPr/>
            <p:nvPr/>
          </p:nvSpPr>
          <p:spPr>
            <a:xfrm rot="5400000">
              <a:off x="2554867" y="1163921"/>
              <a:ext cx="483150" cy="485767"/>
            </a:xfrm>
            <a:custGeom>
              <a:avLst/>
              <a:gdLst/>
              <a:ahLst/>
              <a:cxnLst/>
              <a:rect l="l" t="t" r="r" b="b"/>
              <a:pathLst>
                <a:path w="1465" h="1459" extrusionOk="0">
                  <a:moveTo>
                    <a:pt x="735" y="1"/>
                  </a:moveTo>
                  <a:cubicBezTo>
                    <a:pt x="331" y="1"/>
                    <a:pt x="0" y="325"/>
                    <a:pt x="0" y="730"/>
                  </a:cubicBezTo>
                  <a:cubicBezTo>
                    <a:pt x="0" y="1134"/>
                    <a:pt x="331" y="1459"/>
                    <a:pt x="735" y="1459"/>
                  </a:cubicBezTo>
                  <a:cubicBezTo>
                    <a:pt x="1134" y="1459"/>
                    <a:pt x="1464" y="1134"/>
                    <a:pt x="1464" y="730"/>
                  </a:cubicBezTo>
                  <a:cubicBezTo>
                    <a:pt x="1464" y="325"/>
                    <a:pt x="1134" y="1"/>
                    <a:pt x="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0" name="Google Shape;1380;p50"/>
            <p:cNvSpPr/>
            <p:nvPr/>
          </p:nvSpPr>
          <p:spPr>
            <a:xfrm rot="5400000">
              <a:off x="7001114" y="1149012"/>
              <a:ext cx="481171" cy="487764"/>
            </a:xfrm>
            <a:custGeom>
              <a:avLst/>
              <a:gdLst/>
              <a:ahLst/>
              <a:cxnLst/>
              <a:rect l="l" t="t" r="r" b="b"/>
              <a:pathLst>
                <a:path w="1459" h="1465" extrusionOk="0">
                  <a:moveTo>
                    <a:pt x="730" y="0"/>
                  </a:moveTo>
                  <a:cubicBezTo>
                    <a:pt x="325" y="0"/>
                    <a:pt x="1" y="331"/>
                    <a:pt x="1" y="729"/>
                  </a:cubicBezTo>
                  <a:cubicBezTo>
                    <a:pt x="1" y="1134"/>
                    <a:pt x="325" y="1464"/>
                    <a:pt x="730" y="1464"/>
                  </a:cubicBezTo>
                  <a:cubicBezTo>
                    <a:pt x="1134" y="1464"/>
                    <a:pt x="1459" y="1134"/>
                    <a:pt x="1459" y="729"/>
                  </a:cubicBezTo>
                  <a:cubicBezTo>
                    <a:pt x="1459" y="331"/>
                    <a:pt x="1134" y="0"/>
                    <a:pt x="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1" name="Google Shape;1381;p50"/>
            <p:cNvSpPr/>
            <p:nvPr/>
          </p:nvSpPr>
          <p:spPr>
            <a:xfrm rot="5400000">
              <a:off x="4850335" y="1202375"/>
              <a:ext cx="94321" cy="95222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3" y="1"/>
                  </a:moveTo>
                  <a:cubicBezTo>
                    <a:pt x="63" y="1"/>
                    <a:pt x="0" y="64"/>
                    <a:pt x="0" y="143"/>
                  </a:cubicBezTo>
                  <a:cubicBezTo>
                    <a:pt x="0" y="217"/>
                    <a:pt x="63" y="286"/>
                    <a:pt x="143" y="286"/>
                  </a:cubicBezTo>
                  <a:cubicBezTo>
                    <a:pt x="222" y="286"/>
                    <a:pt x="285" y="217"/>
                    <a:pt x="285" y="143"/>
                  </a:cubicBezTo>
                  <a:cubicBezTo>
                    <a:pt x="285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2" name="Google Shape;1382;p50"/>
            <p:cNvSpPr/>
            <p:nvPr/>
          </p:nvSpPr>
          <p:spPr>
            <a:xfrm rot="5400000">
              <a:off x="7315149" y="1794454"/>
              <a:ext cx="507601" cy="247619"/>
            </a:xfrm>
            <a:custGeom>
              <a:avLst/>
              <a:gdLst/>
              <a:ahLst/>
              <a:cxnLst/>
              <a:rect l="l" t="t" r="r" b="b"/>
              <a:pathLst>
                <a:path w="1459" h="792" extrusionOk="0">
                  <a:moveTo>
                    <a:pt x="6" y="0"/>
                  </a:moveTo>
                  <a:cubicBezTo>
                    <a:pt x="6" y="17"/>
                    <a:pt x="1" y="40"/>
                    <a:pt x="1" y="63"/>
                  </a:cubicBezTo>
                  <a:cubicBezTo>
                    <a:pt x="1" y="467"/>
                    <a:pt x="325" y="792"/>
                    <a:pt x="730" y="792"/>
                  </a:cubicBezTo>
                  <a:cubicBezTo>
                    <a:pt x="1134" y="792"/>
                    <a:pt x="1459" y="467"/>
                    <a:pt x="1459" y="63"/>
                  </a:cubicBezTo>
                  <a:lnTo>
                    <a:pt x="1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3" name="Google Shape;1383;p50"/>
            <p:cNvSpPr/>
            <p:nvPr/>
          </p:nvSpPr>
          <p:spPr>
            <a:xfrm rot="5400000">
              <a:off x="7584650" y="3347196"/>
              <a:ext cx="93992" cy="95222"/>
            </a:xfrm>
            <a:custGeom>
              <a:avLst/>
              <a:gdLst/>
              <a:ahLst/>
              <a:cxnLst/>
              <a:rect l="l" t="t" r="r" b="b"/>
              <a:pathLst>
                <a:path w="285" h="286" extrusionOk="0">
                  <a:moveTo>
                    <a:pt x="143" y="1"/>
                  </a:moveTo>
                  <a:cubicBezTo>
                    <a:pt x="63" y="1"/>
                    <a:pt x="0" y="63"/>
                    <a:pt x="0" y="143"/>
                  </a:cubicBezTo>
                  <a:cubicBezTo>
                    <a:pt x="0" y="223"/>
                    <a:pt x="63" y="285"/>
                    <a:pt x="143" y="285"/>
                  </a:cubicBezTo>
                  <a:cubicBezTo>
                    <a:pt x="222" y="285"/>
                    <a:pt x="285" y="223"/>
                    <a:pt x="285" y="143"/>
                  </a:cubicBezTo>
                  <a:cubicBezTo>
                    <a:pt x="285" y="63"/>
                    <a:pt x="222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4" name="Google Shape;1384;p50"/>
            <p:cNvSpPr/>
            <p:nvPr/>
          </p:nvSpPr>
          <p:spPr>
            <a:xfrm rot="5400000">
              <a:off x="7283577" y="3797811"/>
              <a:ext cx="430365" cy="387999"/>
            </a:xfrm>
            <a:custGeom>
              <a:avLst/>
              <a:gdLst/>
              <a:ahLst/>
              <a:cxnLst/>
              <a:rect l="l" t="t" r="r" b="b"/>
              <a:pathLst>
                <a:path w="1237" h="1241" extrusionOk="0">
                  <a:moveTo>
                    <a:pt x="206" y="0"/>
                  </a:moveTo>
                  <a:cubicBezTo>
                    <a:pt x="75" y="137"/>
                    <a:pt x="1" y="319"/>
                    <a:pt x="1" y="513"/>
                  </a:cubicBezTo>
                  <a:cubicBezTo>
                    <a:pt x="1" y="950"/>
                    <a:pt x="358" y="1240"/>
                    <a:pt x="732" y="1240"/>
                  </a:cubicBezTo>
                  <a:cubicBezTo>
                    <a:pt x="909" y="1240"/>
                    <a:pt x="1089" y="1175"/>
                    <a:pt x="1237" y="1031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5" name="Google Shape;1385;p50"/>
            <p:cNvSpPr/>
            <p:nvPr/>
          </p:nvSpPr>
          <p:spPr>
            <a:xfrm rot="5400000">
              <a:off x="5458810" y="1140505"/>
              <a:ext cx="481171" cy="485767"/>
            </a:xfrm>
            <a:custGeom>
              <a:avLst/>
              <a:gdLst/>
              <a:ahLst/>
              <a:cxnLst/>
              <a:rect l="l" t="t" r="r" b="b"/>
              <a:pathLst>
                <a:path w="1459" h="1459" extrusionOk="0">
                  <a:moveTo>
                    <a:pt x="729" y="0"/>
                  </a:moveTo>
                  <a:cubicBezTo>
                    <a:pt x="325" y="0"/>
                    <a:pt x="0" y="325"/>
                    <a:pt x="0" y="729"/>
                  </a:cubicBezTo>
                  <a:cubicBezTo>
                    <a:pt x="0" y="1134"/>
                    <a:pt x="325" y="1458"/>
                    <a:pt x="729" y="1458"/>
                  </a:cubicBezTo>
                  <a:cubicBezTo>
                    <a:pt x="1133" y="1458"/>
                    <a:pt x="1458" y="1134"/>
                    <a:pt x="1458" y="729"/>
                  </a:cubicBezTo>
                  <a:cubicBezTo>
                    <a:pt x="1458" y="325"/>
                    <a:pt x="1133" y="0"/>
                    <a:pt x="7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6" name="Google Shape;1386;p50"/>
            <p:cNvSpPr/>
            <p:nvPr/>
          </p:nvSpPr>
          <p:spPr>
            <a:xfrm rot="5400000">
              <a:off x="2884516" y="-573441"/>
              <a:ext cx="3430393" cy="6253625"/>
            </a:xfrm>
            <a:custGeom>
              <a:avLst/>
              <a:gdLst/>
              <a:ahLst/>
              <a:cxnLst/>
              <a:rect l="l" t="t" r="r" b="b"/>
              <a:pathLst>
                <a:path w="9860" h="20002" extrusionOk="0">
                  <a:moveTo>
                    <a:pt x="9506" y="353"/>
                  </a:moveTo>
                  <a:lnTo>
                    <a:pt x="9506" y="19648"/>
                  </a:lnTo>
                  <a:lnTo>
                    <a:pt x="354" y="19648"/>
                  </a:lnTo>
                  <a:lnTo>
                    <a:pt x="354" y="353"/>
                  </a:lnTo>
                  <a:close/>
                  <a:moveTo>
                    <a:pt x="177" y="0"/>
                  </a:moveTo>
                  <a:cubicBezTo>
                    <a:pt x="81" y="0"/>
                    <a:pt x="1" y="80"/>
                    <a:pt x="1" y="177"/>
                  </a:cubicBezTo>
                  <a:lnTo>
                    <a:pt x="1" y="19825"/>
                  </a:lnTo>
                  <a:cubicBezTo>
                    <a:pt x="1" y="19922"/>
                    <a:pt x="81" y="20001"/>
                    <a:pt x="177" y="20001"/>
                  </a:cubicBezTo>
                  <a:lnTo>
                    <a:pt x="9683" y="20001"/>
                  </a:lnTo>
                  <a:cubicBezTo>
                    <a:pt x="9779" y="20001"/>
                    <a:pt x="9859" y="19922"/>
                    <a:pt x="9859" y="19825"/>
                  </a:cubicBezTo>
                  <a:lnTo>
                    <a:pt x="9859" y="177"/>
                  </a:lnTo>
                  <a:cubicBezTo>
                    <a:pt x="9859" y="80"/>
                    <a:pt x="9779" y="0"/>
                    <a:pt x="9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7" name="Google Shape;1387;p50"/>
            <p:cNvSpPr/>
            <p:nvPr/>
          </p:nvSpPr>
          <p:spPr>
            <a:xfrm rot="5400000">
              <a:off x="3403598" y="-89145"/>
              <a:ext cx="2392229" cy="5285036"/>
            </a:xfrm>
            <a:custGeom>
              <a:avLst/>
              <a:gdLst/>
              <a:ahLst/>
              <a:cxnLst/>
              <a:rect l="l" t="t" r="r" b="b"/>
              <a:pathLst>
                <a:path w="6876" h="16904" extrusionOk="0">
                  <a:moveTo>
                    <a:pt x="360" y="0"/>
                  </a:moveTo>
                  <a:cubicBezTo>
                    <a:pt x="160" y="0"/>
                    <a:pt x="1" y="160"/>
                    <a:pt x="1" y="353"/>
                  </a:cubicBezTo>
                  <a:lnTo>
                    <a:pt x="1" y="16550"/>
                  </a:lnTo>
                  <a:cubicBezTo>
                    <a:pt x="1" y="16750"/>
                    <a:pt x="160" y="16903"/>
                    <a:pt x="360" y="16903"/>
                  </a:cubicBezTo>
                  <a:lnTo>
                    <a:pt x="6516" y="16903"/>
                  </a:lnTo>
                  <a:cubicBezTo>
                    <a:pt x="6716" y="16903"/>
                    <a:pt x="6875" y="16750"/>
                    <a:pt x="6875" y="16550"/>
                  </a:cubicBezTo>
                  <a:lnTo>
                    <a:pt x="6875" y="353"/>
                  </a:lnTo>
                  <a:cubicBezTo>
                    <a:pt x="6875" y="160"/>
                    <a:pt x="6716" y="0"/>
                    <a:pt x="6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8" name="Google Shape;1388;p50"/>
            <p:cNvSpPr/>
            <p:nvPr/>
          </p:nvSpPr>
          <p:spPr>
            <a:xfrm rot="5400000">
              <a:off x="3342523" y="-146204"/>
              <a:ext cx="2514693" cy="5399153"/>
            </a:xfrm>
            <a:custGeom>
              <a:avLst/>
              <a:gdLst/>
              <a:ahLst/>
              <a:cxnLst/>
              <a:rect l="l" t="t" r="r" b="b"/>
              <a:pathLst>
                <a:path w="7228" h="17269" extrusionOk="0">
                  <a:moveTo>
                    <a:pt x="6692" y="360"/>
                  </a:moveTo>
                  <a:cubicBezTo>
                    <a:pt x="6789" y="360"/>
                    <a:pt x="6869" y="439"/>
                    <a:pt x="6869" y="536"/>
                  </a:cubicBezTo>
                  <a:lnTo>
                    <a:pt x="6869" y="16733"/>
                  </a:lnTo>
                  <a:cubicBezTo>
                    <a:pt x="6869" y="16830"/>
                    <a:pt x="6789" y="16910"/>
                    <a:pt x="6692" y="16910"/>
                  </a:cubicBezTo>
                  <a:lnTo>
                    <a:pt x="536" y="16910"/>
                  </a:lnTo>
                  <a:cubicBezTo>
                    <a:pt x="433" y="16910"/>
                    <a:pt x="359" y="16830"/>
                    <a:pt x="359" y="16733"/>
                  </a:cubicBezTo>
                  <a:lnTo>
                    <a:pt x="359" y="536"/>
                  </a:lnTo>
                  <a:cubicBezTo>
                    <a:pt x="359" y="439"/>
                    <a:pt x="433" y="360"/>
                    <a:pt x="536" y="360"/>
                  </a:cubicBezTo>
                  <a:close/>
                  <a:moveTo>
                    <a:pt x="536" y="1"/>
                  </a:moveTo>
                  <a:cubicBezTo>
                    <a:pt x="240" y="1"/>
                    <a:pt x="0" y="240"/>
                    <a:pt x="0" y="536"/>
                  </a:cubicBezTo>
                  <a:lnTo>
                    <a:pt x="0" y="16733"/>
                  </a:lnTo>
                  <a:cubicBezTo>
                    <a:pt x="0" y="17029"/>
                    <a:pt x="240" y="17269"/>
                    <a:pt x="536" y="17269"/>
                  </a:cubicBezTo>
                  <a:lnTo>
                    <a:pt x="6692" y="17269"/>
                  </a:lnTo>
                  <a:cubicBezTo>
                    <a:pt x="6988" y="17269"/>
                    <a:pt x="7228" y="17029"/>
                    <a:pt x="7228" y="16733"/>
                  </a:cubicBezTo>
                  <a:lnTo>
                    <a:pt x="7228" y="536"/>
                  </a:lnTo>
                  <a:cubicBezTo>
                    <a:pt x="7228" y="240"/>
                    <a:pt x="6988" y="1"/>
                    <a:pt x="6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97" name="Google Shape;1397;p50"/>
          <p:cNvGrpSpPr/>
          <p:nvPr/>
        </p:nvGrpSpPr>
        <p:grpSpPr>
          <a:xfrm rot="5640279">
            <a:off x="1591081" y="637426"/>
            <a:ext cx="1971932" cy="637456"/>
            <a:chOff x="7641860" y="525287"/>
            <a:chExt cx="1351908" cy="437064"/>
          </a:xfrm>
        </p:grpSpPr>
        <p:sp>
          <p:nvSpPr>
            <p:cNvPr id="1398" name="Google Shape;1398;p50"/>
            <p:cNvSpPr/>
            <p:nvPr/>
          </p:nvSpPr>
          <p:spPr>
            <a:xfrm rot="-278031">
              <a:off x="7653048" y="578452"/>
              <a:ext cx="1329533" cy="330735"/>
            </a:xfrm>
            <a:custGeom>
              <a:avLst/>
              <a:gdLst/>
              <a:ahLst/>
              <a:cxnLst/>
              <a:rect l="l" t="t" r="r" b="b"/>
              <a:pathLst>
                <a:path w="10451" h="2600" extrusionOk="0">
                  <a:moveTo>
                    <a:pt x="1795" y="425"/>
                  </a:moveTo>
                  <a:cubicBezTo>
                    <a:pt x="1829" y="425"/>
                    <a:pt x="1867" y="439"/>
                    <a:pt x="1908" y="467"/>
                  </a:cubicBezTo>
                  <a:cubicBezTo>
                    <a:pt x="1982" y="530"/>
                    <a:pt x="2039" y="604"/>
                    <a:pt x="2073" y="695"/>
                  </a:cubicBezTo>
                  <a:cubicBezTo>
                    <a:pt x="2102" y="764"/>
                    <a:pt x="2125" y="826"/>
                    <a:pt x="2159" y="912"/>
                  </a:cubicBezTo>
                  <a:cubicBezTo>
                    <a:pt x="2250" y="838"/>
                    <a:pt x="2301" y="747"/>
                    <a:pt x="2392" y="695"/>
                  </a:cubicBezTo>
                  <a:cubicBezTo>
                    <a:pt x="2432" y="674"/>
                    <a:pt x="2466" y="664"/>
                    <a:pt x="2493" y="664"/>
                  </a:cubicBezTo>
                  <a:cubicBezTo>
                    <a:pt x="2547" y="664"/>
                    <a:pt x="2576" y="707"/>
                    <a:pt x="2580" y="798"/>
                  </a:cubicBezTo>
                  <a:cubicBezTo>
                    <a:pt x="2586" y="849"/>
                    <a:pt x="2575" y="906"/>
                    <a:pt x="2563" y="963"/>
                  </a:cubicBezTo>
                  <a:lnTo>
                    <a:pt x="2563" y="957"/>
                  </a:lnTo>
                  <a:cubicBezTo>
                    <a:pt x="2501" y="1145"/>
                    <a:pt x="2415" y="1322"/>
                    <a:pt x="2318" y="1493"/>
                  </a:cubicBezTo>
                  <a:cubicBezTo>
                    <a:pt x="2278" y="1559"/>
                    <a:pt x="2232" y="1597"/>
                    <a:pt x="2182" y="1597"/>
                  </a:cubicBezTo>
                  <a:cubicBezTo>
                    <a:pt x="2146" y="1597"/>
                    <a:pt x="2108" y="1578"/>
                    <a:pt x="2068" y="1538"/>
                  </a:cubicBezTo>
                  <a:cubicBezTo>
                    <a:pt x="1811" y="1299"/>
                    <a:pt x="1635" y="1008"/>
                    <a:pt x="1646" y="633"/>
                  </a:cubicBezTo>
                  <a:cubicBezTo>
                    <a:pt x="1646" y="598"/>
                    <a:pt x="1652" y="564"/>
                    <a:pt x="1669" y="536"/>
                  </a:cubicBezTo>
                  <a:cubicBezTo>
                    <a:pt x="1697" y="462"/>
                    <a:pt x="1741" y="425"/>
                    <a:pt x="1795" y="425"/>
                  </a:cubicBezTo>
                  <a:close/>
                  <a:moveTo>
                    <a:pt x="3361" y="703"/>
                  </a:moveTo>
                  <a:cubicBezTo>
                    <a:pt x="3417" y="703"/>
                    <a:pt x="3463" y="738"/>
                    <a:pt x="3503" y="786"/>
                  </a:cubicBezTo>
                  <a:cubicBezTo>
                    <a:pt x="3571" y="889"/>
                    <a:pt x="3657" y="991"/>
                    <a:pt x="3742" y="1083"/>
                  </a:cubicBezTo>
                  <a:cubicBezTo>
                    <a:pt x="3816" y="991"/>
                    <a:pt x="3867" y="906"/>
                    <a:pt x="3930" y="826"/>
                  </a:cubicBezTo>
                  <a:cubicBezTo>
                    <a:pt x="3963" y="789"/>
                    <a:pt x="4000" y="754"/>
                    <a:pt x="4048" y="754"/>
                  </a:cubicBezTo>
                  <a:cubicBezTo>
                    <a:pt x="4066" y="754"/>
                    <a:pt x="4085" y="759"/>
                    <a:pt x="4107" y="769"/>
                  </a:cubicBezTo>
                  <a:cubicBezTo>
                    <a:pt x="4158" y="803"/>
                    <a:pt x="4186" y="866"/>
                    <a:pt x="4164" y="929"/>
                  </a:cubicBezTo>
                  <a:cubicBezTo>
                    <a:pt x="4112" y="1168"/>
                    <a:pt x="4010" y="1390"/>
                    <a:pt x="3862" y="1589"/>
                  </a:cubicBezTo>
                  <a:cubicBezTo>
                    <a:pt x="3830" y="1633"/>
                    <a:pt x="3792" y="1654"/>
                    <a:pt x="3752" y="1654"/>
                  </a:cubicBezTo>
                  <a:cubicBezTo>
                    <a:pt x="3714" y="1654"/>
                    <a:pt x="3673" y="1634"/>
                    <a:pt x="3634" y="1595"/>
                  </a:cubicBezTo>
                  <a:cubicBezTo>
                    <a:pt x="3463" y="1419"/>
                    <a:pt x="3304" y="1219"/>
                    <a:pt x="3252" y="969"/>
                  </a:cubicBezTo>
                  <a:cubicBezTo>
                    <a:pt x="3241" y="940"/>
                    <a:pt x="3241" y="912"/>
                    <a:pt x="3241" y="889"/>
                  </a:cubicBezTo>
                  <a:cubicBezTo>
                    <a:pt x="3241" y="821"/>
                    <a:pt x="3230" y="747"/>
                    <a:pt x="3309" y="712"/>
                  </a:cubicBezTo>
                  <a:cubicBezTo>
                    <a:pt x="3327" y="706"/>
                    <a:pt x="3344" y="703"/>
                    <a:pt x="3361" y="703"/>
                  </a:cubicBezTo>
                  <a:close/>
                  <a:moveTo>
                    <a:pt x="6812" y="674"/>
                  </a:moveTo>
                  <a:cubicBezTo>
                    <a:pt x="6861" y="674"/>
                    <a:pt x="6913" y="704"/>
                    <a:pt x="6966" y="764"/>
                  </a:cubicBezTo>
                  <a:cubicBezTo>
                    <a:pt x="7011" y="832"/>
                    <a:pt x="7057" y="900"/>
                    <a:pt x="7091" y="969"/>
                  </a:cubicBezTo>
                  <a:cubicBezTo>
                    <a:pt x="7114" y="1003"/>
                    <a:pt x="7119" y="1048"/>
                    <a:pt x="7171" y="1071"/>
                  </a:cubicBezTo>
                  <a:cubicBezTo>
                    <a:pt x="7245" y="1014"/>
                    <a:pt x="7256" y="906"/>
                    <a:pt x="7324" y="838"/>
                  </a:cubicBezTo>
                  <a:cubicBezTo>
                    <a:pt x="7375" y="787"/>
                    <a:pt x="7415" y="710"/>
                    <a:pt x="7483" y="710"/>
                  </a:cubicBezTo>
                  <a:cubicBezTo>
                    <a:pt x="7498" y="710"/>
                    <a:pt x="7516" y="714"/>
                    <a:pt x="7535" y="724"/>
                  </a:cubicBezTo>
                  <a:cubicBezTo>
                    <a:pt x="7621" y="758"/>
                    <a:pt x="7598" y="866"/>
                    <a:pt x="7581" y="940"/>
                  </a:cubicBezTo>
                  <a:cubicBezTo>
                    <a:pt x="7529" y="1191"/>
                    <a:pt x="7404" y="1424"/>
                    <a:pt x="7228" y="1612"/>
                  </a:cubicBezTo>
                  <a:cubicBezTo>
                    <a:pt x="7197" y="1643"/>
                    <a:pt x="7164" y="1668"/>
                    <a:pt x="7125" y="1668"/>
                  </a:cubicBezTo>
                  <a:cubicBezTo>
                    <a:pt x="7106" y="1668"/>
                    <a:pt x="7085" y="1662"/>
                    <a:pt x="7062" y="1646"/>
                  </a:cubicBezTo>
                  <a:cubicBezTo>
                    <a:pt x="6840" y="1498"/>
                    <a:pt x="6652" y="1322"/>
                    <a:pt x="6618" y="1031"/>
                  </a:cubicBezTo>
                  <a:cubicBezTo>
                    <a:pt x="6612" y="957"/>
                    <a:pt x="6624" y="883"/>
                    <a:pt x="6652" y="815"/>
                  </a:cubicBezTo>
                  <a:cubicBezTo>
                    <a:pt x="6694" y="722"/>
                    <a:pt x="6750" y="674"/>
                    <a:pt x="6812" y="674"/>
                  </a:cubicBezTo>
                  <a:close/>
                  <a:moveTo>
                    <a:pt x="867" y="559"/>
                  </a:moveTo>
                  <a:cubicBezTo>
                    <a:pt x="877" y="559"/>
                    <a:pt x="888" y="561"/>
                    <a:pt x="900" y="564"/>
                  </a:cubicBezTo>
                  <a:cubicBezTo>
                    <a:pt x="997" y="598"/>
                    <a:pt x="997" y="695"/>
                    <a:pt x="986" y="775"/>
                  </a:cubicBezTo>
                  <a:cubicBezTo>
                    <a:pt x="957" y="1054"/>
                    <a:pt x="889" y="1333"/>
                    <a:pt x="786" y="1595"/>
                  </a:cubicBezTo>
                  <a:cubicBezTo>
                    <a:pt x="751" y="1674"/>
                    <a:pt x="722" y="1713"/>
                    <a:pt x="683" y="1713"/>
                  </a:cubicBezTo>
                  <a:cubicBezTo>
                    <a:pt x="652" y="1713"/>
                    <a:pt x="615" y="1689"/>
                    <a:pt x="564" y="1641"/>
                  </a:cubicBezTo>
                  <a:cubicBezTo>
                    <a:pt x="353" y="1447"/>
                    <a:pt x="188" y="1214"/>
                    <a:pt x="69" y="957"/>
                  </a:cubicBezTo>
                  <a:cubicBezTo>
                    <a:pt x="6" y="803"/>
                    <a:pt x="12" y="724"/>
                    <a:pt x="86" y="678"/>
                  </a:cubicBezTo>
                  <a:cubicBezTo>
                    <a:pt x="107" y="664"/>
                    <a:pt x="132" y="657"/>
                    <a:pt x="160" y="657"/>
                  </a:cubicBezTo>
                  <a:cubicBezTo>
                    <a:pt x="223" y="657"/>
                    <a:pt x="300" y="693"/>
                    <a:pt x="371" y="764"/>
                  </a:cubicBezTo>
                  <a:cubicBezTo>
                    <a:pt x="410" y="798"/>
                    <a:pt x="445" y="843"/>
                    <a:pt x="479" y="883"/>
                  </a:cubicBezTo>
                  <a:cubicBezTo>
                    <a:pt x="513" y="923"/>
                    <a:pt x="536" y="980"/>
                    <a:pt x="604" y="991"/>
                  </a:cubicBezTo>
                  <a:cubicBezTo>
                    <a:pt x="661" y="900"/>
                    <a:pt x="655" y="786"/>
                    <a:pt x="724" y="701"/>
                  </a:cubicBezTo>
                  <a:cubicBezTo>
                    <a:pt x="764" y="646"/>
                    <a:pt x="791" y="559"/>
                    <a:pt x="867" y="559"/>
                  </a:cubicBezTo>
                  <a:close/>
                  <a:moveTo>
                    <a:pt x="5139" y="694"/>
                  </a:moveTo>
                  <a:cubicBezTo>
                    <a:pt x="5212" y="694"/>
                    <a:pt x="5290" y="733"/>
                    <a:pt x="5354" y="815"/>
                  </a:cubicBezTo>
                  <a:cubicBezTo>
                    <a:pt x="5399" y="866"/>
                    <a:pt x="5434" y="923"/>
                    <a:pt x="5479" y="991"/>
                  </a:cubicBezTo>
                  <a:cubicBezTo>
                    <a:pt x="5593" y="906"/>
                    <a:pt x="5661" y="798"/>
                    <a:pt x="5770" y="741"/>
                  </a:cubicBezTo>
                  <a:cubicBezTo>
                    <a:pt x="5803" y="724"/>
                    <a:pt x="5834" y="716"/>
                    <a:pt x="5860" y="716"/>
                  </a:cubicBezTo>
                  <a:cubicBezTo>
                    <a:pt x="5921" y="716"/>
                    <a:pt x="5958" y="763"/>
                    <a:pt x="5958" y="855"/>
                  </a:cubicBezTo>
                  <a:cubicBezTo>
                    <a:pt x="5958" y="912"/>
                    <a:pt x="5946" y="963"/>
                    <a:pt x="5923" y="1014"/>
                  </a:cubicBezTo>
                  <a:cubicBezTo>
                    <a:pt x="5838" y="1310"/>
                    <a:pt x="5639" y="1532"/>
                    <a:pt x="5428" y="1743"/>
                  </a:cubicBezTo>
                  <a:cubicBezTo>
                    <a:pt x="5393" y="1775"/>
                    <a:pt x="5368" y="1791"/>
                    <a:pt x="5347" y="1791"/>
                  </a:cubicBezTo>
                  <a:cubicBezTo>
                    <a:pt x="5318" y="1791"/>
                    <a:pt x="5295" y="1764"/>
                    <a:pt x="5263" y="1709"/>
                  </a:cubicBezTo>
                  <a:cubicBezTo>
                    <a:pt x="5223" y="1629"/>
                    <a:pt x="5177" y="1555"/>
                    <a:pt x="5126" y="1481"/>
                  </a:cubicBezTo>
                  <a:cubicBezTo>
                    <a:pt x="5024" y="1339"/>
                    <a:pt x="4967" y="1168"/>
                    <a:pt x="4955" y="991"/>
                  </a:cubicBezTo>
                  <a:cubicBezTo>
                    <a:pt x="4938" y="855"/>
                    <a:pt x="4995" y="741"/>
                    <a:pt x="5069" y="707"/>
                  </a:cubicBezTo>
                  <a:cubicBezTo>
                    <a:pt x="5092" y="698"/>
                    <a:pt x="5115" y="694"/>
                    <a:pt x="5139" y="694"/>
                  </a:cubicBezTo>
                  <a:close/>
                  <a:moveTo>
                    <a:pt x="8418" y="742"/>
                  </a:moveTo>
                  <a:cubicBezTo>
                    <a:pt x="8500" y="742"/>
                    <a:pt x="8585" y="800"/>
                    <a:pt x="8640" y="906"/>
                  </a:cubicBezTo>
                  <a:cubicBezTo>
                    <a:pt x="8668" y="957"/>
                    <a:pt x="8697" y="1008"/>
                    <a:pt x="8720" y="1060"/>
                  </a:cubicBezTo>
                  <a:cubicBezTo>
                    <a:pt x="8805" y="1037"/>
                    <a:pt x="8816" y="957"/>
                    <a:pt x="8862" y="912"/>
                  </a:cubicBezTo>
                  <a:cubicBezTo>
                    <a:pt x="8908" y="855"/>
                    <a:pt x="8959" y="809"/>
                    <a:pt x="9016" y="775"/>
                  </a:cubicBezTo>
                  <a:cubicBezTo>
                    <a:pt x="9047" y="759"/>
                    <a:pt x="9076" y="752"/>
                    <a:pt x="9102" y="752"/>
                  </a:cubicBezTo>
                  <a:cubicBezTo>
                    <a:pt x="9172" y="752"/>
                    <a:pt x="9218" y="805"/>
                    <a:pt x="9209" y="900"/>
                  </a:cubicBezTo>
                  <a:cubicBezTo>
                    <a:pt x="9192" y="1026"/>
                    <a:pt x="9153" y="1139"/>
                    <a:pt x="9096" y="1248"/>
                  </a:cubicBezTo>
                  <a:cubicBezTo>
                    <a:pt x="8982" y="1458"/>
                    <a:pt x="8839" y="1646"/>
                    <a:pt x="8663" y="1806"/>
                  </a:cubicBezTo>
                  <a:cubicBezTo>
                    <a:pt x="8640" y="1829"/>
                    <a:pt x="8617" y="1846"/>
                    <a:pt x="8594" y="1857"/>
                  </a:cubicBezTo>
                  <a:cubicBezTo>
                    <a:pt x="8583" y="1866"/>
                    <a:pt x="8570" y="1870"/>
                    <a:pt x="8557" y="1870"/>
                  </a:cubicBezTo>
                  <a:cubicBezTo>
                    <a:pt x="8545" y="1870"/>
                    <a:pt x="8532" y="1866"/>
                    <a:pt x="8520" y="1857"/>
                  </a:cubicBezTo>
                  <a:cubicBezTo>
                    <a:pt x="8498" y="1840"/>
                    <a:pt x="8492" y="1806"/>
                    <a:pt x="8515" y="1783"/>
                  </a:cubicBezTo>
                  <a:cubicBezTo>
                    <a:pt x="8606" y="1698"/>
                    <a:pt x="8549" y="1641"/>
                    <a:pt x="8492" y="1572"/>
                  </a:cubicBezTo>
                  <a:cubicBezTo>
                    <a:pt x="8372" y="1424"/>
                    <a:pt x="8293" y="1248"/>
                    <a:pt x="8258" y="1060"/>
                  </a:cubicBezTo>
                  <a:cubicBezTo>
                    <a:pt x="8258" y="1054"/>
                    <a:pt x="8258" y="1048"/>
                    <a:pt x="8253" y="1037"/>
                  </a:cubicBezTo>
                  <a:cubicBezTo>
                    <a:pt x="8236" y="912"/>
                    <a:pt x="8281" y="786"/>
                    <a:pt x="8361" y="752"/>
                  </a:cubicBezTo>
                  <a:cubicBezTo>
                    <a:pt x="8379" y="746"/>
                    <a:pt x="8398" y="742"/>
                    <a:pt x="8418" y="742"/>
                  </a:cubicBezTo>
                  <a:close/>
                  <a:moveTo>
                    <a:pt x="0" y="0"/>
                  </a:moveTo>
                  <a:lnTo>
                    <a:pt x="0" y="2495"/>
                  </a:lnTo>
                  <a:lnTo>
                    <a:pt x="12" y="2495"/>
                  </a:lnTo>
                  <a:cubicBezTo>
                    <a:pt x="353" y="2501"/>
                    <a:pt x="689" y="2501"/>
                    <a:pt x="1031" y="2518"/>
                  </a:cubicBezTo>
                  <a:cubicBezTo>
                    <a:pt x="1458" y="2540"/>
                    <a:pt x="1885" y="2529"/>
                    <a:pt x="2313" y="2535"/>
                  </a:cubicBezTo>
                  <a:cubicBezTo>
                    <a:pt x="2677" y="2540"/>
                    <a:pt x="3041" y="2541"/>
                    <a:pt x="3406" y="2541"/>
                  </a:cubicBezTo>
                  <a:cubicBezTo>
                    <a:pt x="3766" y="2541"/>
                    <a:pt x="4126" y="2540"/>
                    <a:pt x="4487" y="2540"/>
                  </a:cubicBezTo>
                  <a:cubicBezTo>
                    <a:pt x="5056" y="2540"/>
                    <a:pt x="5626" y="2543"/>
                    <a:pt x="6197" y="2558"/>
                  </a:cubicBezTo>
                  <a:cubicBezTo>
                    <a:pt x="6800" y="2572"/>
                    <a:pt x="7404" y="2575"/>
                    <a:pt x="8008" y="2575"/>
                  </a:cubicBezTo>
                  <a:cubicBezTo>
                    <a:pt x="8410" y="2575"/>
                    <a:pt x="8813" y="2573"/>
                    <a:pt x="9215" y="2573"/>
                  </a:cubicBezTo>
                  <a:cubicBezTo>
                    <a:pt x="9416" y="2573"/>
                    <a:pt x="9618" y="2574"/>
                    <a:pt x="9819" y="2575"/>
                  </a:cubicBezTo>
                  <a:cubicBezTo>
                    <a:pt x="9862" y="2573"/>
                    <a:pt x="9904" y="2573"/>
                    <a:pt x="9946" y="2573"/>
                  </a:cubicBezTo>
                  <a:cubicBezTo>
                    <a:pt x="10073" y="2573"/>
                    <a:pt x="10198" y="2579"/>
                    <a:pt x="10326" y="2592"/>
                  </a:cubicBezTo>
                  <a:cubicBezTo>
                    <a:pt x="10342" y="2594"/>
                    <a:pt x="10361" y="2599"/>
                    <a:pt x="10379" y="2599"/>
                  </a:cubicBezTo>
                  <a:cubicBezTo>
                    <a:pt x="10407" y="2599"/>
                    <a:pt x="10434" y="2588"/>
                    <a:pt x="10451" y="2540"/>
                  </a:cubicBezTo>
                  <a:cubicBezTo>
                    <a:pt x="10087" y="2199"/>
                    <a:pt x="9722" y="1846"/>
                    <a:pt x="9352" y="1498"/>
                  </a:cubicBezTo>
                  <a:cubicBezTo>
                    <a:pt x="9204" y="1356"/>
                    <a:pt x="9198" y="1356"/>
                    <a:pt x="9340" y="1214"/>
                  </a:cubicBezTo>
                  <a:cubicBezTo>
                    <a:pt x="9665" y="889"/>
                    <a:pt x="9995" y="559"/>
                    <a:pt x="10320" y="234"/>
                  </a:cubicBezTo>
                  <a:cubicBezTo>
                    <a:pt x="10383" y="188"/>
                    <a:pt x="10428" y="126"/>
                    <a:pt x="10445" y="52"/>
                  </a:cubicBezTo>
                  <a:cubicBezTo>
                    <a:pt x="10394" y="46"/>
                    <a:pt x="10354" y="40"/>
                    <a:pt x="10314" y="40"/>
                  </a:cubicBezTo>
                  <a:cubicBezTo>
                    <a:pt x="9574" y="40"/>
                    <a:pt x="8834" y="23"/>
                    <a:pt x="8093" y="23"/>
                  </a:cubicBezTo>
                  <a:cubicBezTo>
                    <a:pt x="5468" y="0"/>
                    <a:pt x="2842" y="6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9" name="Google Shape;1399;p50"/>
            <p:cNvSpPr/>
            <p:nvPr/>
          </p:nvSpPr>
          <p:spPr>
            <a:xfrm rot="-278031">
              <a:off x="8280616" y="665126"/>
              <a:ext cx="129506" cy="139672"/>
            </a:xfrm>
            <a:custGeom>
              <a:avLst/>
              <a:gdLst/>
              <a:ahLst/>
              <a:cxnLst/>
              <a:rect l="l" t="t" r="r" b="b"/>
              <a:pathLst>
                <a:path w="1018" h="1098" extrusionOk="0">
                  <a:moveTo>
                    <a:pt x="200" y="1"/>
                  </a:moveTo>
                  <a:cubicBezTo>
                    <a:pt x="177" y="1"/>
                    <a:pt x="154" y="5"/>
                    <a:pt x="131" y="13"/>
                  </a:cubicBezTo>
                  <a:cubicBezTo>
                    <a:pt x="51" y="42"/>
                    <a:pt x="0" y="161"/>
                    <a:pt x="11" y="298"/>
                  </a:cubicBezTo>
                  <a:cubicBezTo>
                    <a:pt x="23" y="475"/>
                    <a:pt x="86" y="640"/>
                    <a:pt x="182" y="788"/>
                  </a:cubicBezTo>
                  <a:cubicBezTo>
                    <a:pt x="234" y="862"/>
                    <a:pt x="279" y="936"/>
                    <a:pt x="319" y="1016"/>
                  </a:cubicBezTo>
                  <a:cubicBezTo>
                    <a:pt x="351" y="1071"/>
                    <a:pt x="374" y="1098"/>
                    <a:pt x="403" y="1098"/>
                  </a:cubicBezTo>
                  <a:cubicBezTo>
                    <a:pt x="425" y="1098"/>
                    <a:pt x="450" y="1082"/>
                    <a:pt x="484" y="1050"/>
                  </a:cubicBezTo>
                  <a:cubicBezTo>
                    <a:pt x="701" y="839"/>
                    <a:pt x="900" y="623"/>
                    <a:pt x="985" y="321"/>
                  </a:cubicBezTo>
                  <a:cubicBezTo>
                    <a:pt x="1002" y="270"/>
                    <a:pt x="1014" y="218"/>
                    <a:pt x="1014" y="161"/>
                  </a:cubicBezTo>
                  <a:cubicBezTo>
                    <a:pt x="1018" y="69"/>
                    <a:pt x="982" y="22"/>
                    <a:pt x="921" y="22"/>
                  </a:cubicBezTo>
                  <a:cubicBezTo>
                    <a:pt x="896" y="22"/>
                    <a:pt x="865" y="31"/>
                    <a:pt x="832" y="48"/>
                  </a:cubicBezTo>
                  <a:cubicBezTo>
                    <a:pt x="718" y="104"/>
                    <a:pt x="649" y="207"/>
                    <a:pt x="535" y="298"/>
                  </a:cubicBezTo>
                  <a:cubicBezTo>
                    <a:pt x="490" y="230"/>
                    <a:pt x="456" y="173"/>
                    <a:pt x="416" y="122"/>
                  </a:cubicBezTo>
                  <a:cubicBezTo>
                    <a:pt x="347" y="40"/>
                    <a:pt x="272" y="1"/>
                    <a:pt x="200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0" name="Google Shape;1400;p50"/>
            <p:cNvSpPr/>
            <p:nvPr/>
          </p:nvSpPr>
          <p:spPr>
            <a:xfrm rot="-278031">
              <a:off x="7859255" y="664531"/>
              <a:ext cx="121109" cy="149594"/>
            </a:xfrm>
            <a:custGeom>
              <a:avLst/>
              <a:gdLst/>
              <a:ahLst/>
              <a:cxnLst/>
              <a:rect l="l" t="t" r="r" b="b"/>
              <a:pathLst>
                <a:path w="952" h="1176" extrusionOk="0">
                  <a:moveTo>
                    <a:pt x="161" y="1"/>
                  </a:moveTo>
                  <a:cubicBezTo>
                    <a:pt x="107" y="1"/>
                    <a:pt x="63" y="38"/>
                    <a:pt x="35" y="112"/>
                  </a:cubicBezTo>
                  <a:cubicBezTo>
                    <a:pt x="24" y="146"/>
                    <a:pt x="12" y="180"/>
                    <a:pt x="12" y="214"/>
                  </a:cubicBezTo>
                  <a:cubicBezTo>
                    <a:pt x="1" y="584"/>
                    <a:pt x="177" y="875"/>
                    <a:pt x="434" y="1120"/>
                  </a:cubicBezTo>
                  <a:cubicBezTo>
                    <a:pt x="474" y="1157"/>
                    <a:pt x="512" y="1176"/>
                    <a:pt x="547" y="1176"/>
                  </a:cubicBezTo>
                  <a:cubicBezTo>
                    <a:pt x="598" y="1176"/>
                    <a:pt x="644" y="1139"/>
                    <a:pt x="684" y="1069"/>
                  </a:cubicBezTo>
                  <a:cubicBezTo>
                    <a:pt x="781" y="903"/>
                    <a:pt x="867" y="721"/>
                    <a:pt x="929" y="539"/>
                  </a:cubicBezTo>
                  <a:cubicBezTo>
                    <a:pt x="946" y="482"/>
                    <a:pt x="952" y="431"/>
                    <a:pt x="946" y="379"/>
                  </a:cubicBezTo>
                  <a:cubicBezTo>
                    <a:pt x="942" y="288"/>
                    <a:pt x="913" y="245"/>
                    <a:pt x="861" y="245"/>
                  </a:cubicBezTo>
                  <a:cubicBezTo>
                    <a:pt x="834" y="245"/>
                    <a:pt x="802" y="256"/>
                    <a:pt x="764" y="277"/>
                  </a:cubicBezTo>
                  <a:cubicBezTo>
                    <a:pt x="673" y="323"/>
                    <a:pt x="616" y="414"/>
                    <a:pt x="525" y="488"/>
                  </a:cubicBezTo>
                  <a:cubicBezTo>
                    <a:pt x="491" y="408"/>
                    <a:pt x="468" y="345"/>
                    <a:pt x="439" y="277"/>
                  </a:cubicBezTo>
                  <a:cubicBezTo>
                    <a:pt x="405" y="186"/>
                    <a:pt x="348" y="106"/>
                    <a:pt x="274" y="43"/>
                  </a:cubicBezTo>
                  <a:cubicBezTo>
                    <a:pt x="233" y="15"/>
                    <a:pt x="195" y="1"/>
                    <a:pt x="161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1" name="Google Shape;1401;p50"/>
            <p:cNvSpPr/>
            <p:nvPr/>
          </p:nvSpPr>
          <p:spPr>
            <a:xfrm rot="-278031">
              <a:off x="7654094" y="698179"/>
              <a:ext cx="126071" cy="146923"/>
            </a:xfrm>
            <a:custGeom>
              <a:avLst/>
              <a:gdLst/>
              <a:ahLst/>
              <a:cxnLst/>
              <a:rect l="l" t="t" r="r" b="b"/>
              <a:pathLst>
                <a:path w="991" h="1155" extrusionOk="0">
                  <a:moveTo>
                    <a:pt x="862" y="0"/>
                  </a:moveTo>
                  <a:cubicBezTo>
                    <a:pt x="789" y="0"/>
                    <a:pt x="758" y="87"/>
                    <a:pt x="718" y="142"/>
                  </a:cubicBezTo>
                  <a:cubicBezTo>
                    <a:pt x="655" y="227"/>
                    <a:pt x="655" y="341"/>
                    <a:pt x="604" y="432"/>
                  </a:cubicBezTo>
                  <a:cubicBezTo>
                    <a:pt x="530" y="421"/>
                    <a:pt x="513" y="358"/>
                    <a:pt x="478" y="324"/>
                  </a:cubicBezTo>
                  <a:cubicBezTo>
                    <a:pt x="439" y="284"/>
                    <a:pt x="404" y="239"/>
                    <a:pt x="370" y="205"/>
                  </a:cubicBezTo>
                  <a:cubicBezTo>
                    <a:pt x="299" y="134"/>
                    <a:pt x="223" y="98"/>
                    <a:pt x="158" y="98"/>
                  </a:cubicBezTo>
                  <a:cubicBezTo>
                    <a:pt x="129" y="98"/>
                    <a:pt x="103" y="105"/>
                    <a:pt x="80" y="119"/>
                  </a:cubicBezTo>
                  <a:cubicBezTo>
                    <a:pt x="0" y="165"/>
                    <a:pt x="0" y="244"/>
                    <a:pt x="68" y="398"/>
                  </a:cubicBezTo>
                  <a:cubicBezTo>
                    <a:pt x="182" y="655"/>
                    <a:pt x="347" y="888"/>
                    <a:pt x="558" y="1082"/>
                  </a:cubicBezTo>
                  <a:cubicBezTo>
                    <a:pt x="609" y="1130"/>
                    <a:pt x="646" y="1154"/>
                    <a:pt x="677" y="1154"/>
                  </a:cubicBezTo>
                  <a:cubicBezTo>
                    <a:pt x="716" y="1154"/>
                    <a:pt x="745" y="1115"/>
                    <a:pt x="780" y="1036"/>
                  </a:cubicBezTo>
                  <a:cubicBezTo>
                    <a:pt x="888" y="774"/>
                    <a:pt x="951" y="495"/>
                    <a:pt x="980" y="216"/>
                  </a:cubicBezTo>
                  <a:cubicBezTo>
                    <a:pt x="991" y="136"/>
                    <a:pt x="985" y="39"/>
                    <a:pt x="894" y="5"/>
                  </a:cubicBezTo>
                  <a:cubicBezTo>
                    <a:pt x="883" y="2"/>
                    <a:pt x="872" y="0"/>
                    <a:pt x="862" y="0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2" name="Google Shape;1402;p50"/>
            <p:cNvSpPr/>
            <p:nvPr/>
          </p:nvSpPr>
          <p:spPr>
            <a:xfrm rot="-278031">
              <a:off x="8699297" y="637256"/>
              <a:ext cx="125053" cy="143107"/>
            </a:xfrm>
            <a:custGeom>
              <a:avLst/>
              <a:gdLst/>
              <a:ahLst/>
              <a:cxnLst/>
              <a:rect l="l" t="t" r="r" b="b"/>
              <a:pathLst>
                <a:path w="983" h="1125" extrusionOk="0">
                  <a:moveTo>
                    <a:pt x="191" y="1"/>
                  </a:moveTo>
                  <a:cubicBezTo>
                    <a:pt x="171" y="1"/>
                    <a:pt x="151" y="5"/>
                    <a:pt x="132" y="13"/>
                  </a:cubicBezTo>
                  <a:cubicBezTo>
                    <a:pt x="52" y="41"/>
                    <a:pt x="1" y="167"/>
                    <a:pt x="18" y="298"/>
                  </a:cubicBezTo>
                  <a:cubicBezTo>
                    <a:pt x="18" y="303"/>
                    <a:pt x="18" y="309"/>
                    <a:pt x="23" y="315"/>
                  </a:cubicBezTo>
                  <a:cubicBezTo>
                    <a:pt x="58" y="503"/>
                    <a:pt x="137" y="679"/>
                    <a:pt x="257" y="827"/>
                  </a:cubicBezTo>
                  <a:cubicBezTo>
                    <a:pt x="320" y="901"/>
                    <a:pt x="376" y="958"/>
                    <a:pt x="285" y="1044"/>
                  </a:cubicBezTo>
                  <a:cubicBezTo>
                    <a:pt x="257" y="1061"/>
                    <a:pt x="263" y="1101"/>
                    <a:pt x="291" y="1112"/>
                  </a:cubicBezTo>
                  <a:cubicBezTo>
                    <a:pt x="300" y="1121"/>
                    <a:pt x="312" y="1125"/>
                    <a:pt x="326" y="1125"/>
                  </a:cubicBezTo>
                  <a:cubicBezTo>
                    <a:pt x="339" y="1125"/>
                    <a:pt x="354" y="1121"/>
                    <a:pt x="365" y="1112"/>
                  </a:cubicBezTo>
                  <a:cubicBezTo>
                    <a:pt x="388" y="1101"/>
                    <a:pt x="411" y="1084"/>
                    <a:pt x="428" y="1067"/>
                  </a:cubicBezTo>
                  <a:cubicBezTo>
                    <a:pt x="604" y="907"/>
                    <a:pt x="752" y="713"/>
                    <a:pt x="861" y="508"/>
                  </a:cubicBezTo>
                  <a:cubicBezTo>
                    <a:pt x="923" y="400"/>
                    <a:pt x="957" y="281"/>
                    <a:pt x="974" y="161"/>
                  </a:cubicBezTo>
                  <a:cubicBezTo>
                    <a:pt x="983" y="61"/>
                    <a:pt x="937" y="7"/>
                    <a:pt x="867" y="7"/>
                  </a:cubicBezTo>
                  <a:cubicBezTo>
                    <a:pt x="841" y="7"/>
                    <a:pt x="812" y="15"/>
                    <a:pt x="781" y="30"/>
                  </a:cubicBezTo>
                  <a:cubicBezTo>
                    <a:pt x="724" y="70"/>
                    <a:pt x="673" y="115"/>
                    <a:pt x="633" y="167"/>
                  </a:cubicBezTo>
                  <a:cubicBezTo>
                    <a:pt x="587" y="212"/>
                    <a:pt x="576" y="292"/>
                    <a:pt x="490" y="320"/>
                  </a:cubicBezTo>
                  <a:cubicBezTo>
                    <a:pt x="462" y="269"/>
                    <a:pt x="439" y="212"/>
                    <a:pt x="411" y="161"/>
                  </a:cubicBezTo>
                  <a:cubicBezTo>
                    <a:pt x="352" y="61"/>
                    <a:pt x="271" y="1"/>
                    <a:pt x="191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3" name="Google Shape;1403;p50"/>
            <p:cNvSpPr/>
            <p:nvPr/>
          </p:nvSpPr>
          <p:spPr>
            <a:xfrm rot="-278031">
              <a:off x="8491288" y="644347"/>
              <a:ext cx="129124" cy="126443"/>
            </a:xfrm>
            <a:custGeom>
              <a:avLst/>
              <a:gdLst/>
              <a:ahLst/>
              <a:cxnLst/>
              <a:rect l="l" t="t" r="r" b="b"/>
              <a:pathLst>
                <a:path w="1015" h="994" extrusionOk="0">
                  <a:moveTo>
                    <a:pt x="204" y="0"/>
                  </a:moveTo>
                  <a:cubicBezTo>
                    <a:pt x="143" y="0"/>
                    <a:pt x="88" y="49"/>
                    <a:pt x="46" y="145"/>
                  </a:cubicBezTo>
                  <a:cubicBezTo>
                    <a:pt x="18" y="208"/>
                    <a:pt x="1" y="282"/>
                    <a:pt x="12" y="356"/>
                  </a:cubicBezTo>
                  <a:cubicBezTo>
                    <a:pt x="41" y="646"/>
                    <a:pt x="229" y="823"/>
                    <a:pt x="456" y="976"/>
                  </a:cubicBezTo>
                  <a:cubicBezTo>
                    <a:pt x="476" y="989"/>
                    <a:pt x="495" y="994"/>
                    <a:pt x="513" y="994"/>
                  </a:cubicBezTo>
                  <a:cubicBezTo>
                    <a:pt x="553" y="994"/>
                    <a:pt x="588" y="968"/>
                    <a:pt x="616" y="936"/>
                  </a:cubicBezTo>
                  <a:cubicBezTo>
                    <a:pt x="798" y="749"/>
                    <a:pt x="918" y="515"/>
                    <a:pt x="975" y="264"/>
                  </a:cubicBezTo>
                  <a:cubicBezTo>
                    <a:pt x="992" y="196"/>
                    <a:pt x="1015" y="88"/>
                    <a:pt x="929" y="48"/>
                  </a:cubicBezTo>
                  <a:cubicBezTo>
                    <a:pt x="911" y="40"/>
                    <a:pt x="895" y="37"/>
                    <a:pt x="880" y="37"/>
                  </a:cubicBezTo>
                  <a:cubicBezTo>
                    <a:pt x="809" y="37"/>
                    <a:pt x="764" y="116"/>
                    <a:pt x="713" y="168"/>
                  </a:cubicBezTo>
                  <a:cubicBezTo>
                    <a:pt x="650" y="225"/>
                    <a:pt x="639" y="338"/>
                    <a:pt x="565" y="395"/>
                  </a:cubicBezTo>
                  <a:cubicBezTo>
                    <a:pt x="513" y="373"/>
                    <a:pt x="508" y="333"/>
                    <a:pt x="485" y="299"/>
                  </a:cubicBezTo>
                  <a:cubicBezTo>
                    <a:pt x="445" y="225"/>
                    <a:pt x="405" y="156"/>
                    <a:pt x="354" y="94"/>
                  </a:cubicBezTo>
                  <a:cubicBezTo>
                    <a:pt x="304" y="31"/>
                    <a:pt x="252" y="0"/>
                    <a:pt x="204" y="0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4" name="Google Shape;1404;p50"/>
            <p:cNvSpPr/>
            <p:nvPr/>
          </p:nvSpPr>
          <p:spPr>
            <a:xfrm rot="-278031">
              <a:off x="8062451" y="683213"/>
              <a:ext cx="121873" cy="121736"/>
            </a:xfrm>
            <a:custGeom>
              <a:avLst/>
              <a:gdLst/>
              <a:ahLst/>
              <a:cxnLst/>
              <a:rect l="l" t="t" r="r" b="b"/>
              <a:pathLst>
                <a:path w="958" h="957" extrusionOk="0">
                  <a:moveTo>
                    <a:pt x="140" y="1"/>
                  </a:moveTo>
                  <a:cubicBezTo>
                    <a:pt x="123" y="1"/>
                    <a:pt x="105" y="4"/>
                    <a:pt x="86" y="12"/>
                  </a:cubicBezTo>
                  <a:cubicBezTo>
                    <a:pt x="1" y="47"/>
                    <a:pt x="12" y="121"/>
                    <a:pt x="12" y="189"/>
                  </a:cubicBezTo>
                  <a:cubicBezTo>
                    <a:pt x="12" y="217"/>
                    <a:pt x="18" y="240"/>
                    <a:pt x="24" y="269"/>
                  </a:cubicBezTo>
                  <a:cubicBezTo>
                    <a:pt x="81" y="519"/>
                    <a:pt x="240" y="719"/>
                    <a:pt x="411" y="895"/>
                  </a:cubicBezTo>
                  <a:cubicBezTo>
                    <a:pt x="449" y="936"/>
                    <a:pt x="489" y="956"/>
                    <a:pt x="527" y="956"/>
                  </a:cubicBezTo>
                  <a:cubicBezTo>
                    <a:pt x="568" y="956"/>
                    <a:pt x="606" y="934"/>
                    <a:pt x="639" y="889"/>
                  </a:cubicBezTo>
                  <a:cubicBezTo>
                    <a:pt x="787" y="696"/>
                    <a:pt x="889" y="468"/>
                    <a:pt x="935" y="229"/>
                  </a:cubicBezTo>
                  <a:cubicBezTo>
                    <a:pt x="958" y="172"/>
                    <a:pt x="935" y="103"/>
                    <a:pt x="884" y="69"/>
                  </a:cubicBezTo>
                  <a:cubicBezTo>
                    <a:pt x="864" y="59"/>
                    <a:pt x="845" y="55"/>
                    <a:pt x="829" y="55"/>
                  </a:cubicBezTo>
                  <a:cubicBezTo>
                    <a:pt x="779" y="55"/>
                    <a:pt x="741" y="94"/>
                    <a:pt x="707" y="132"/>
                  </a:cubicBezTo>
                  <a:cubicBezTo>
                    <a:pt x="644" y="206"/>
                    <a:pt x="587" y="291"/>
                    <a:pt x="519" y="383"/>
                  </a:cubicBezTo>
                  <a:cubicBezTo>
                    <a:pt x="428" y="291"/>
                    <a:pt x="348" y="195"/>
                    <a:pt x="280" y="86"/>
                  </a:cubicBezTo>
                  <a:cubicBezTo>
                    <a:pt x="241" y="39"/>
                    <a:pt x="195" y="1"/>
                    <a:pt x="140" y="1"/>
                  </a:cubicBezTo>
                  <a:close/>
                </a:path>
              </a:pathLst>
            </a:custGeom>
            <a:solidFill>
              <a:srgbClr val="F9E4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" name="Hộp Văn bản 87"/>
          <p:cNvSpPr txBox="1"/>
          <p:nvPr/>
        </p:nvSpPr>
        <p:spPr>
          <a:xfrm>
            <a:off x="2522173" y="657866"/>
            <a:ext cx="7752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Trần 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dựng đất nước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905;p43"/>
          <p:cNvSpPr txBox="1">
            <a:spLocks noGrp="1"/>
          </p:cNvSpPr>
          <p:nvPr>
            <p:ph type="title"/>
          </p:nvPr>
        </p:nvSpPr>
        <p:spPr>
          <a:xfrm flipH="1">
            <a:off x="2885620" y="501337"/>
            <a:ext cx="1695930" cy="161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7200" dirty="0">
                <a:latin typeface="Akronism" pitchFamily="2" charset="0"/>
              </a:rPr>
              <a:t>0</a:t>
            </a:r>
            <a:r>
              <a:rPr lang="vi-VN" sz="7200" dirty="0">
                <a:latin typeface="Akronism" pitchFamily="2" charset="0"/>
              </a:rPr>
              <a:t>2</a:t>
            </a:r>
            <a:endParaRPr sz="7200" dirty="0">
              <a:latin typeface="Akronism" pitchFamily="2" charset="0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55194"/>
            <a:ext cx="12192000" cy="4762135"/>
          </a:xfrm>
          <a:prstGeom prst="doubleWave">
            <a:avLst>
              <a:gd name="adj1" fmla="val 7650"/>
              <a:gd name="adj2" fmla="val 0"/>
            </a:avLst>
          </a:prstGeom>
          <a:ln w="3810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ntage Photo Album For Education by Slidesgo">
  <a:themeElements>
    <a:clrScheme name="Simple Light">
      <a:dk1>
        <a:srgbClr val="4F493D"/>
      </a:dk1>
      <a:lt1>
        <a:srgbClr val="AFAB85"/>
      </a:lt1>
      <a:dk2>
        <a:srgbClr val="4F493D"/>
      </a:dk2>
      <a:lt2>
        <a:srgbClr val="F8CD7D"/>
      </a:lt2>
      <a:accent1>
        <a:srgbClr val="F9E4C2"/>
      </a:accent1>
      <a:accent2>
        <a:srgbClr val="E4A448"/>
      </a:accent2>
      <a:accent3>
        <a:srgbClr val="9C693D"/>
      </a:accent3>
      <a:accent4>
        <a:srgbClr val="6E9077"/>
      </a:accent4>
      <a:accent5>
        <a:srgbClr val="FFFFFF"/>
      </a:accent5>
      <a:accent6>
        <a:srgbClr val="FFFFFF"/>
      </a:accent6>
      <a:hlink>
        <a:srgbClr val="4F49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intage Photo Album For Education by Slidesgo">
  <a:themeElements>
    <a:clrScheme name="Simple Light">
      <a:dk1>
        <a:srgbClr val="4F493D"/>
      </a:dk1>
      <a:lt1>
        <a:srgbClr val="AFAB85"/>
      </a:lt1>
      <a:dk2>
        <a:srgbClr val="4F493D"/>
      </a:dk2>
      <a:lt2>
        <a:srgbClr val="F8CD7D"/>
      </a:lt2>
      <a:accent1>
        <a:srgbClr val="F9E4C2"/>
      </a:accent1>
      <a:accent2>
        <a:srgbClr val="E4A448"/>
      </a:accent2>
      <a:accent3>
        <a:srgbClr val="9C693D"/>
      </a:accent3>
      <a:accent4>
        <a:srgbClr val="6E9077"/>
      </a:accent4>
      <a:accent5>
        <a:srgbClr val="FFFFFF"/>
      </a:accent5>
      <a:accent6>
        <a:srgbClr val="FFFFFF"/>
      </a:accent6>
      <a:hlink>
        <a:srgbClr val="4F49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ple">
  <a:themeElements>
    <a:clrScheme name="Maple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3340</Words>
  <Application>WPS Presentation</Application>
  <PresentationFormat>Widescreen</PresentationFormat>
  <Paragraphs>158</Paragraphs>
  <Slides>33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33</vt:i4>
      </vt:variant>
    </vt:vector>
  </HeadingPairs>
  <TitlesOfParts>
    <vt:vector size="66" baseType="lpstr">
      <vt:lpstr>Arial</vt:lpstr>
      <vt:lpstr>SimSun</vt:lpstr>
      <vt:lpstr>Wingdings</vt:lpstr>
      <vt:lpstr>Grand Hotel</vt:lpstr>
      <vt:lpstr>Segoe Print</vt:lpstr>
      <vt:lpstr>Andika</vt:lpstr>
      <vt:lpstr>Arial</vt:lpstr>
      <vt:lpstr>Anton</vt:lpstr>
      <vt:lpstr>Montserrat</vt:lpstr>
      <vt:lpstr>Microsoft YaHei</vt:lpstr>
      <vt:lpstr>Times New Roman</vt:lpstr>
      <vt:lpstr>UVN Ly Do</vt:lpstr>
      <vt:lpstr>Mongolian Baiti</vt:lpstr>
      <vt:lpstr>HP001 4 hàng</vt:lpstr>
      <vt:lpstr>Akronism</vt:lpstr>
      <vt:lpstr>Amazone</vt:lpstr>
      <vt:lpstr>UVN Bai Hoc</vt:lpstr>
      <vt:lpstr>Oswald</vt:lpstr>
      <vt:lpstr>Arial Unicode MS</vt:lpstr>
      <vt:lpstr>Calibri</vt:lpstr>
      <vt:lpstr>Arrus-Black</vt:lpstr>
      <vt:lpstr>Courier New</vt:lpstr>
      <vt:lpstr>UTM Futura Extra</vt:lpstr>
      <vt:lpstr>Calibri</vt:lpstr>
      <vt:lpstr>Trebuchet MS</vt:lpstr>
      <vt:lpstr>Didact Gothic</vt:lpstr>
      <vt:lpstr>UVN Banh Mi</vt:lpstr>
      <vt:lpstr>Sitka Text</vt:lpstr>
      <vt:lpstr>Calibri Light</vt:lpstr>
      <vt:lpstr>Vintage Photo Album For Education by Slidesgo</vt:lpstr>
      <vt:lpstr>1_Vintage Photo Album For Education by Slidesgo</vt:lpstr>
      <vt:lpstr>Maple</vt:lpstr>
      <vt:lpstr>Office Theme</vt:lpstr>
      <vt:lpstr>Thứ hai, ngày 20 tháng 12 năm 2021 Lịch sử</vt:lpstr>
      <vt:lpstr>01</vt:lpstr>
      <vt:lpstr>PowerPoint 演示文稿</vt:lpstr>
      <vt:lpstr>PowerPoint 演示文稿</vt:lpstr>
      <vt:lpstr>Trong hoàn cảnh đó, nhà Trần đã thay thế nhà Lý như thế nào?</vt:lpstr>
      <vt:lpstr>A picture is worth a thousand words</vt:lpstr>
      <vt:lpstr>PowerPoint 演示文稿</vt:lpstr>
      <vt:lpstr>PowerPoint 演示文稿</vt:lpstr>
      <vt:lpstr>02</vt:lpstr>
      <vt:lpstr>PowerPoint 演示文稿</vt:lpstr>
      <vt:lpstr>PowerPoint 演示文稿</vt:lpstr>
      <vt:lpstr>Mối quan hệ giữa vua với quan, giữa vua với dân ở nhà Trần như thế nào?</vt:lpstr>
      <vt:lpstr>PowerPoint 演示文稿</vt:lpstr>
      <vt:lpstr>PowerPoint 演示文稿</vt:lpstr>
      <vt:lpstr>Để phòng thủ đất nước, nhà Trần chú ý xây dựng quân đội như thế nào?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3</dc:title>
  <dc:creator>ASUS</dc:creator>
  <cp:lastModifiedBy>HP</cp:lastModifiedBy>
  <cp:revision>7</cp:revision>
  <dcterms:created xsi:type="dcterms:W3CDTF">2021-12-02T15:19:00Z</dcterms:created>
  <dcterms:modified xsi:type="dcterms:W3CDTF">2021-12-19T03:45:42Z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2EDB400B7FA94C24B9CE64A56E6D0196</vt:lpwstr>
  </property>
  <property fmtid="{D5CDD505-2E9C-101B-9397-08002B2CF9AE}" pid="3" name="KSOProductBuildVer">
    <vt:lpwstr>1033-11.2.0.10382</vt:lpwstr>
  </property>
</Properties>
</file>